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72" r:id="rId3"/>
    <p:sldMasterId id="2147483708" r:id="rId4"/>
  </p:sldMasterIdLst>
  <p:sldIdLst>
    <p:sldId id="360" r:id="rId5"/>
    <p:sldId id="350" r:id="rId6"/>
    <p:sldId id="257" r:id="rId7"/>
    <p:sldId id="310" r:id="rId8"/>
    <p:sldId id="258" r:id="rId9"/>
    <p:sldId id="259" r:id="rId10"/>
    <p:sldId id="260" r:id="rId11"/>
    <p:sldId id="261" r:id="rId12"/>
    <p:sldId id="351" r:id="rId13"/>
    <p:sldId id="262" r:id="rId14"/>
    <p:sldId id="263" r:id="rId15"/>
    <p:sldId id="278" r:id="rId16"/>
    <p:sldId id="279" r:id="rId17"/>
    <p:sldId id="267" r:id="rId18"/>
    <p:sldId id="264" r:id="rId19"/>
    <p:sldId id="268" r:id="rId20"/>
    <p:sldId id="265" r:id="rId21"/>
    <p:sldId id="285" r:id="rId22"/>
    <p:sldId id="266" r:id="rId23"/>
    <p:sldId id="284" r:id="rId24"/>
    <p:sldId id="352" r:id="rId25"/>
    <p:sldId id="269" r:id="rId26"/>
    <p:sldId id="270" r:id="rId27"/>
    <p:sldId id="280" r:id="rId28"/>
    <p:sldId id="344" r:id="rId29"/>
    <p:sldId id="271" r:id="rId30"/>
    <p:sldId id="272" r:id="rId31"/>
    <p:sldId id="273" r:id="rId32"/>
    <p:sldId id="281" r:id="rId33"/>
    <p:sldId id="274" r:id="rId34"/>
    <p:sldId id="282" r:id="rId35"/>
    <p:sldId id="353" r:id="rId36"/>
    <p:sldId id="345" r:id="rId37"/>
    <p:sldId id="275" r:id="rId38"/>
    <p:sldId id="346" r:id="rId39"/>
    <p:sldId id="283" r:id="rId40"/>
    <p:sldId id="276" r:id="rId41"/>
    <p:sldId id="311" r:id="rId42"/>
    <p:sldId id="354" r:id="rId43"/>
    <p:sldId id="277" r:id="rId44"/>
    <p:sldId id="293" r:id="rId45"/>
    <p:sldId id="317" r:id="rId46"/>
    <p:sldId id="314" r:id="rId47"/>
    <p:sldId id="313" r:id="rId48"/>
    <p:sldId id="291" r:id="rId49"/>
    <p:sldId id="312" r:id="rId50"/>
    <p:sldId id="318" r:id="rId51"/>
    <p:sldId id="355" r:id="rId52"/>
    <p:sldId id="290" r:id="rId53"/>
    <p:sldId id="348" r:id="rId54"/>
    <p:sldId id="335" r:id="rId55"/>
    <p:sldId id="319" r:id="rId56"/>
    <p:sldId id="329" r:id="rId57"/>
    <p:sldId id="321" r:id="rId58"/>
    <p:sldId id="330" r:id="rId59"/>
    <p:sldId id="332" r:id="rId60"/>
    <p:sldId id="324" r:id="rId61"/>
    <p:sldId id="356" r:id="rId62"/>
    <p:sldId id="333" r:id="rId63"/>
    <p:sldId id="326" r:id="rId64"/>
    <p:sldId id="334" r:id="rId65"/>
    <p:sldId id="289" r:id="rId66"/>
    <p:sldId id="336" r:id="rId67"/>
    <p:sldId id="338" r:id="rId68"/>
    <p:sldId id="339" r:id="rId69"/>
    <p:sldId id="340" r:id="rId70"/>
    <p:sldId id="357" r:id="rId71"/>
    <p:sldId id="341" r:id="rId72"/>
    <p:sldId id="342" r:id="rId73"/>
    <p:sldId id="343" r:id="rId74"/>
    <p:sldId id="337" r:id="rId75"/>
    <p:sldId id="358" r:id="rId76"/>
    <p:sldId id="294" r:id="rId77"/>
    <p:sldId id="295" r:id="rId78"/>
    <p:sldId id="301" r:id="rId79"/>
    <p:sldId id="302" r:id="rId80"/>
    <p:sldId id="303" r:id="rId81"/>
    <p:sldId id="304" r:id="rId82"/>
    <p:sldId id="296" r:id="rId83"/>
    <p:sldId id="305" r:id="rId84"/>
    <p:sldId id="306" r:id="rId85"/>
    <p:sldId id="359" r:id="rId86"/>
    <p:sldId id="297" r:id="rId87"/>
    <p:sldId id="307" r:id="rId88"/>
    <p:sldId id="298" r:id="rId89"/>
    <p:sldId id="299" r:id="rId90"/>
    <p:sldId id="308" r:id="rId91"/>
    <p:sldId id="300" r:id="rId9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نمط متوسط 4 - تميي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64" autoAdjust="0"/>
    <p:restoredTop sz="94660"/>
  </p:normalViewPr>
  <p:slideViewPr>
    <p:cSldViewPr>
      <p:cViewPr>
        <p:scale>
          <a:sx n="76" d="100"/>
          <a:sy n="76" d="100"/>
        </p:scale>
        <p:origin x="-12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C6B882-A71D-43A9-8A7B-BA8EE61B1D60}" type="doc">
      <dgm:prSet loTypeId="urn:microsoft.com/office/officeart/2005/8/layout/arrow3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44273B1C-F5F6-412B-BC54-44191294AD2F}">
      <dgm:prSet phldrT="[نص]" custT="1"/>
      <dgm:spPr/>
      <dgm:t>
        <a:bodyPr/>
        <a:lstStyle/>
        <a:p>
          <a:pPr rtl="1"/>
          <a:r>
            <a:rPr lang="ar-YE" sz="2400" b="1" dirty="0" smtClean="0"/>
            <a:t>صور فوتوغرافية </a:t>
          </a:r>
          <a:r>
            <a:rPr lang="en-US" sz="2400" b="1" dirty="0" smtClean="0"/>
            <a:t>Photographs</a:t>
          </a:r>
          <a:endParaRPr lang="ar-SA" sz="2400" b="1" dirty="0"/>
        </a:p>
      </dgm:t>
    </dgm:pt>
    <dgm:pt modelId="{A28A0DE5-F61B-4BD1-9800-7D356688AACC}" type="parTrans" cxnId="{A4F985C1-D389-43EE-80F0-31E30535951E}">
      <dgm:prSet/>
      <dgm:spPr/>
      <dgm:t>
        <a:bodyPr/>
        <a:lstStyle/>
        <a:p>
          <a:pPr rtl="1"/>
          <a:endParaRPr lang="ar-SA" sz="2400" b="1"/>
        </a:p>
      </dgm:t>
    </dgm:pt>
    <dgm:pt modelId="{7C3501B8-C736-4348-A86C-9ED23E3F8D39}" type="sibTrans" cxnId="{A4F985C1-D389-43EE-80F0-31E30535951E}">
      <dgm:prSet/>
      <dgm:spPr/>
      <dgm:t>
        <a:bodyPr/>
        <a:lstStyle/>
        <a:p>
          <a:pPr rtl="1"/>
          <a:endParaRPr lang="ar-SA" sz="2400" b="1"/>
        </a:p>
      </dgm:t>
    </dgm:pt>
    <dgm:pt modelId="{71A79BEA-CC30-468F-95DE-A2F23C7FE169}">
      <dgm:prSet phldrT="[نص]" custT="1"/>
      <dgm:spPr/>
      <dgm:t>
        <a:bodyPr/>
        <a:lstStyle/>
        <a:p>
          <a:pPr rtl="1"/>
          <a:r>
            <a:rPr lang="ar-YE" sz="2400" b="1" dirty="0" smtClean="0"/>
            <a:t>مرئيات</a:t>
          </a:r>
        </a:p>
        <a:p>
          <a:pPr rtl="1"/>
          <a:r>
            <a:rPr lang="ar-YE" sz="2400" b="1" dirty="0" smtClean="0"/>
            <a:t> </a:t>
          </a:r>
          <a:r>
            <a:rPr lang="en-US" sz="2400" b="1" dirty="0" smtClean="0"/>
            <a:t>Images</a:t>
          </a:r>
          <a:endParaRPr lang="ar-SA" sz="2400" b="1" dirty="0"/>
        </a:p>
      </dgm:t>
    </dgm:pt>
    <dgm:pt modelId="{4FFE0505-3717-4077-8C14-AE5C70C3CB82}" type="parTrans" cxnId="{066DFB9C-8F6E-42E1-8A5A-4717BC8E950D}">
      <dgm:prSet/>
      <dgm:spPr/>
      <dgm:t>
        <a:bodyPr/>
        <a:lstStyle/>
        <a:p>
          <a:pPr rtl="1"/>
          <a:endParaRPr lang="ar-SA" sz="2400" b="1"/>
        </a:p>
      </dgm:t>
    </dgm:pt>
    <dgm:pt modelId="{7259F872-F5A0-402A-B477-956CE8E86A63}" type="sibTrans" cxnId="{066DFB9C-8F6E-42E1-8A5A-4717BC8E950D}">
      <dgm:prSet/>
      <dgm:spPr/>
      <dgm:t>
        <a:bodyPr/>
        <a:lstStyle/>
        <a:p>
          <a:pPr rtl="1"/>
          <a:endParaRPr lang="ar-SA" sz="2400" b="1"/>
        </a:p>
      </dgm:t>
    </dgm:pt>
    <dgm:pt modelId="{BAF203C3-1290-44B4-A4DB-A51D08228B5E}" type="pres">
      <dgm:prSet presAssocID="{5AC6B882-A71D-43A9-8A7B-BA8EE61B1D6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DD806B7-A0AC-4AC0-AB2C-2C4208A62832}" type="pres">
      <dgm:prSet presAssocID="{5AC6B882-A71D-43A9-8A7B-BA8EE61B1D60}" presName="divider" presStyleLbl="fgShp" presStyleIdx="0" presStyleCnt="1"/>
      <dgm:spPr/>
    </dgm:pt>
    <dgm:pt modelId="{4B24EE4D-2F7B-4FE4-88A5-C20C6A253A71}" type="pres">
      <dgm:prSet presAssocID="{44273B1C-F5F6-412B-BC54-44191294AD2F}" presName="downArrow" presStyleLbl="node1" presStyleIdx="0" presStyleCnt="2"/>
      <dgm:spPr/>
    </dgm:pt>
    <dgm:pt modelId="{5259D308-CF45-441A-96FC-F89EFF8DC47E}" type="pres">
      <dgm:prSet presAssocID="{44273B1C-F5F6-412B-BC54-44191294AD2F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EED9ECA-B1A9-4302-9053-D46BE486FD7E}" type="pres">
      <dgm:prSet presAssocID="{71A79BEA-CC30-468F-95DE-A2F23C7FE169}" presName="upArrow" presStyleLbl="node1" presStyleIdx="1" presStyleCnt="2"/>
      <dgm:spPr/>
    </dgm:pt>
    <dgm:pt modelId="{11DD1B16-2217-44A2-AF84-9B911E415BDE}" type="pres">
      <dgm:prSet presAssocID="{71A79BEA-CC30-468F-95DE-A2F23C7FE169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4F985C1-D389-43EE-80F0-31E30535951E}" srcId="{5AC6B882-A71D-43A9-8A7B-BA8EE61B1D60}" destId="{44273B1C-F5F6-412B-BC54-44191294AD2F}" srcOrd="0" destOrd="0" parTransId="{A28A0DE5-F61B-4BD1-9800-7D356688AACC}" sibTransId="{7C3501B8-C736-4348-A86C-9ED23E3F8D39}"/>
    <dgm:cxn modelId="{BA899B24-579B-4829-A6A2-C3C7D7621460}" type="presOf" srcId="{71A79BEA-CC30-468F-95DE-A2F23C7FE169}" destId="{11DD1B16-2217-44A2-AF84-9B911E415BDE}" srcOrd="0" destOrd="0" presId="urn:microsoft.com/office/officeart/2005/8/layout/arrow3"/>
    <dgm:cxn modelId="{6B98B08E-C47C-4E69-BA62-479249F63348}" type="presOf" srcId="{5AC6B882-A71D-43A9-8A7B-BA8EE61B1D60}" destId="{BAF203C3-1290-44B4-A4DB-A51D08228B5E}" srcOrd="0" destOrd="0" presId="urn:microsoft.com/office/officeart/2005/8/layout/arrow3"/>
    <dgm:cxn modelId="{066DFB9C-8F6E-42E1-8A5A-4717BC8E950D}" srcId="{5AC6B882-A71D-43A9-8A7B-BA8EE61B1D60}" destId="{71A79BEA-CC30-468F-95DE-A2F23C7FE169}" srcOrd="1" destOrd="0" parTransId="{4FFE0505-3717-4077-8C14-AE5C70C3CB82}" sibTransId="{7259F872-F5A0-402A-B477-956CE8E86A63}"/>
    <dgm:cxn modelId="{BBE910C7-B676-427B-B0B5-8E59CD1297D8}" type="presOf" srcId="{44273B1C-F5F6-412B-BC54-44191294AD2F}" destId="{5259D308-CF45-441A-96FC-F89EFF8DC47E}" srcOrd="0" destOrd="0" presId="urn:microsoft.com/office/officeart/2005/8/layout/arrow3"/>
    <dgm:cxn modelId="{433A0404-B4AA-413F-BF56-66DCABB85D32}" type="presParOf" srcId="{BAF203C3-1290-44B4-A4DB-A51D08228B5E}" destId="{6DD806B7-A0AC-4AC0-AB2C-2C4208A62832}" srcOrd="0" destOrd="0" presId="urn:microsoft.com/office/officeart/2005/8/layout/arrow3"/>
    <dgm:cxn modelId="{46E03E8A-2E8F-4CB2-9496-5E818919E56A}" type="presParOf" srcId="{BAF203C3-1290-44B4-A4DB-A51D08228B5E}" destId="{4B24EE4D-2F7B-4FE4-88A5-C20C6A253A71}" srcOrd="1" destOrd="0" presId="urn:microsoft.com/office/officeart/2005/8/layout/arrow3"/>
    <dgm:cxn modelId="{CCEE5348-95CD-442D-BC38-48E999F69A10}" type="presParOf" srcId="{BAF203C3-1290-44B4-A4DB-A51D08228B5E}" destId="{5259D308-CF45-441A-96FC-F89EFF8DC47E}" srcOrd="2" destOrd="0" presId="urn:microsoft.com/office/officeart/2005/8/layout/arrow3"/>
    <dgm:cxn modelId="{EBDFFBDF-36A5-4E21-983E-85ABB075466A}" type="presParOf" srcId="{BAF203C3-1290-44B4-A4DB-A51D08228B5E}" destId="{3EED9ECA-B1A9-4302-9053-D46BE486FD7E}" srcOrd="3" destOrd="0" presId="urn:microsoft.com/office/officeart/2005/8/layout/arrow3"/>
    <dgm:cxn modelId="{E8CCF18E-ED6D-40E9-806D-4824DA8B9A81}" type="presParOf" srcId="{BAF203C3-1290-44B4-A4DB-A51D08228B5E}" destId="{11DD1B16-2217-44A2-AF84-9B911E415BD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C64530B-DC0D-42B1-822D-EB45F245B856}" type="doc">
      <dgm:prSet loTypeId="urn:microsoft.com/office/officeart/2005/8/layout/radial5" loCatId="cycle" qsTypeId="urn:microsoft.com/office/officeart/2005/8/quickstyle/simple4" qsCatId="simple" csTypeId="urn:microsoft.com/office/officeart/2005/8/colors/colorful1#6" csCatId="colorful" phldr="1"/>
      <dgm:spPr/>
      <dgm:t>
        <a:bodyPr/>
        <a:lstStyle/>
        <a:p>
          <a:pPr rtl="1"/>
          <a:endParaRPr lang="ar-SA"/>
        </a:p>
      </dgm:t>
    </dgm:pt>
    <dgm:pt modelId="{9314B343-941A-4FAE-BAD5-33D7F8F985A5}">
      <dgm:prSet phldrT="[نص]" custT="1"/>
      <dgm:spPr/>
      <dgm:t>
        <a:bodyPr/>
        <a:lstStyle/>
        <a:p>
          <a:pPr rtl="1"/>
          <a:r>
            <a:rPr lang="ar-YE" sz="1600" b="1" dirty="0" smtClean="0">
              <a:effectLst/>
            </a:rPr>
            <a:t>مصادر انعكاس الإشعاع الكهرومغناطيسي</a:t>
          </a:r>
          <a:endParaRPr lang="ar-SA" sz="1600" b="1" dirty="0">
            <a:effectLst/>
          </a:endParaRPr>
        </a:p>
      </dgm:t>
    </dgm:pt>
    <dgm:pt modelId="{46E9177A-2BAD-4D97-B530-6A1F649C81D1}" type="parTrans" cxnId="{E2CB46FC-ECDE-4186-8028-1959907D4A6A}">
      <dgm:prSet/>
      <dgm:spPr/>
      <dgm:t>
        <a:bodyPr/>
        <a:lstStyle/>
        <a:p>
          <a:pPr rtl="1"/>
          <a:endParaRPr lang="ar-SA" b="1"/>
        </a:p>
      </dgm:t>
    </dgm:pt>
    <dgm:pt modelId="{B04C8229-C949-469F-AA00-2FF9485F2AAA}" type="sibTrans" cxnId="{E2CB46FC-ECDE-4186-8028-1959907D4A6A}">
      <dgm:prSet/>
      <dgm:spPr/>
      <dgm:t>
        <a:bodyPr/>
        <a:lstStyle/>
        <a:p>
          <a:pPr rtl="1"/>
          <a:endParaRPr lang="ar-SA" b="1"/>
        </a:p>
      </dgm:t>
    </dgm:pt>
    <dgm:pt modelId="{FF3A8867-84EF-4D59-8B8D-E81916BBD1D8}">
      <dgm:prSet phldrT="[نص]"/>
      <dgm:spPr/>
      <dgm:t>
        <a:bodyPr/>
        <a:lstStyle/>
        <a:p>
          <a:pPr rtl="1"/>
          <a:r>
            <a:rPr lang="ar-YE" b="1" dirty="0" smtClean="0"/>
            <a:t>انعكاس من الغلاف الغازي</a:t>
          </a:r>
          <a:endParaRPr lang="ar-SA" b="1" dirty="0"/>
        </a:p>
      </dgm:t>
    </dgm:pt>
    <dgm:pt modelId="{B24F3D24-1552-4BDE-BD32-C34C6587A261}" type="parTrans" cxnId="{8DFA787C-4602-4679-9847-F5641D182D4B}">
      <dgm:prSet/>
      <dgm:spPr/>
      <dgm:t>
        <a:bodyPr/>
        <a:lstStyle/>
        <a:p>
          <a:pPr rtl="1"/>
          <a:endParaRPr lang="ar-SA" b="1"/>
        </a:p>
      </dgm:t>
    </dgm:pt>
    <dgm:pt modelId="{316166A9-9E44-4CB7-93ED-AF0C36F6F379}" type="sibTrans" cxnId="{8DFA787C-4602-4679-9847-F5641D182D4B}">
      <dgm:prSet/>
      <dgm:spPr/>
      <dgm:t>
        <a:bodyPr/>
        <a:lstStyle/>
        <a:p>
          <a:pPr rtl="1"/>
          <a:endParaRPr lang="ar-SA" b="1"/>
        </a:p>
      </dgm:t>
    </dgm:pt>
    <dgm:pt modelId="{E12AD7E9-106E-49DE-BC6C-7D8D59621769}">
      <dgm:prSet phldrT="[نص]"/>
      <dgm:spPr/>
      <dgm:t>
        <a:bodyPr/>
        <a:lstStyle/>
        <a:p>
          <a:pPr rtl="1"/>
          <a:r>
            <a:rPr lang="ar-YE" b="1" dirty="0" smtClean="0"/>
            <a:t>انعكاس من النبات</a:t>
          </a:r>
          <a:endParaRPr lang="ar-SA" b="1" dirty="0"/>
        </a:p>
      </dgm:t>
    </dgm:pt>
    <dgm:pt modelId="{ECC47B26-727F-4CEB-A435-CF5788458A4F}" type="parTrans" cxnId="{03BCC424-CA3E-44E1-8E53-D776875736A7}">
      <dgm:prSet/>
      <dgm:spPr/>
      <dgm:t>
        <a:bodyPr/>
        <a:lstStyle/>
        <a:p>
          <a:pPr rtl="1"/>
          <a:endParaRPr lang="ar-SA" b="1"/>
        </a:p>
      </dgm:t>
    </dgm:pt>
    <dgm:pt modelId="{7DBED4A8-2903-42B9-AF67-11408FE001B0}" type="sibTrans" cxnId="{03BCC424-CA3E-44E1-8E53-D776875736A7}">
      <dgm:prSet/>
      <dgm:spPr/>
      <dgm:t>
        <a:bodyPr/>
        <a:lstStyle/>
        <a:p>
          <a:pPr rtl="1"/>
          <a:endParaRPr lang="ar-SA" b="1"/>
        </a:p>
      </dgm:t>
    </dgm:pt>
    <dgm:pt modelId="{8B648CDE-A5B5-4C90-80E1-D512B9AF7E95}">
      <dgm:prSet phldrT="[نص]"/>
      <dgm:spPr/>
      <dgm:t>
        <a:bodyPr/>
        <a:lstStyle/>
        <a:p>
          <a:pPr rtl="1"/>
          <a:r>
            <a:rPr lang="ar-YE" b="1" dirty="0" smtClean="0"/>
            <a:t>انعكاس من الصخور</a:t>
          </a:r>
          <a:endParaRPr lang="ar-SA" b="1" dirty="0"/>
        </a:p>
      </dgm:t>
    </dgm:pt>
    <dgm:pt modelId="{AA830378-7270-4BB1-8479-52DAB0E1E8A0}" type="parTrans" cxnId="{2929D121-8379-48B1-B7DF-0AFCF5A4A851}">
      <dgm:prSet/>
      <dgm:spPr/>
      <dgm:t>
        <a:bodyPr/>
        <a:lstStyle/>
        <a:p>
          <a:pPr rtl="1"/>
          <a:endParaRPr lang="ar-SA" b="1"/>
        </a:p>
      </dgm:t>
    </dgm:pt>
    <dgm:pt modelId="{7166CEC5-819B-4530-B1E2-617A263C521A}" type="sibTrans" cxnId="{2929D121-8379-48B1-B7DF-0AFCF5A4A851}">
      <dgm:prSet/>
      <dgm:spPr/>
      <dgm:t>
        <a:bodyPr/>
        <a:lstStyle/>
        <a:p>
          <a:pPr rtl="1"/>
          <a:endParaRPr lang="ar-SA" b="1"/>
        </a:p>
      </dgm:t>
    </dgm:pt>
    <dgm:pt modelId="{E4087A64-6F86-4C87-A828-ACAC1F7933E7}">
      <dgm:prSet phldrT="[نص]"/>
      <dgm:spPr/>
      <dgm:t>
        <a:bodyPr/>
        <a:lstStyle/>
        <a:p>
          <a:pPr rtl="1"/>
          <a:r>
            <a:rPr lang="ar-YE" b="1" dirty="0" smtClean="0"/>
            <a:t>انعكاس من التربة</a:t>
          </a:r>
          <a:endParaRPr lang="ar-SA" b="1" dirty="0"/>
        </a:p>
      </dgm:t>
    </dgm:pt>
    <dgm:pt modelId="{15A96A4E-AD77-4660-B45F-1B8CFC6A9B91}" type="parTrans" cxnId="{BC7907E4-562E-4D48-985A-F74196137F3D}">
      <dgm:prSet/>
      <dgm:spPr/>
      <dgm:t>
        <a:bodyPr/>
        <a:lstStyle/>
        <a:p>
          <a:pPr rtl="1"/>
          <a:endParaRPr lang="ar-SA" b="1"/>
        </a:p>
      </dgm:t>
    </dgm:pt>
    <dgm:pt modelId="{FFEF1D59-1C4D-4E8C-AABC-0E89C485EDB3}" type="sibTrans" cxnId="{BC7907E4-562E-4D48-985A-F74196137F3D}">
      <dgm:prSet/>
      <dgm:spPr/>
      <dgm:t>
        <a:bodyPr/>
        <a:lstStyle/>
        <a:p>
          <a:pPr rtl="1"/>
          <a:endParaRPr lang="ar-SA" b="1"/>
        </a:p>
      </dgm:t>
    </dgm:pt>
    <dgm:pt modelId="{9D38ED47-4AD1-4BEB-BA88-4A7A2BB0AAFB}">
      <dgm:prSet phldrT="[نص]"/>
      <dgm:spPr/>
      <dgm:t>
        <a:bodyPr/>
        <a:lstStyle/>
        <a:p>
          <a:pPr rtl="1"/>
          <a:r>
            <a:rPr lang="ar-YE" b="1" dirty="0" smtClean="0"/>
            <a:t>انعكاس من المياه</a:t>
          </a:r>
          <a:endParaRPr lang="ar-SA" b="1" dirty="0"/>
        </a:p>
      </dgm:t>
    </dgm:pt>
    <dgm:pt modelId="{014981E0-1709-49DB-B01B-50058B8B54E8}" type="parTrans" cxnId="{377C777E-5B7A-4E37-845C-D7CD3DFFA821}">
      <dgm:prSet/>
      <dgm:spPr/>
      <dgm:t>
        <a:bodyPr/>
        <a:lstStyle/>
        <a:p>
          <a:pPr rtl="1"/>
          <a:endParaRPr lang="ar-SA" b="1"/>
        </a:p>
      </dgm:t>
    </dgm:pt>
    <dgm:pt modelId="{DDD24D05-1D21-4FF7-A59C-4E6A0FEC16D0}" type="sibTrans" cxnId="{377C777E-5B7A-4E37-845C-D7CD3DFFA821}">
      <dgm:prSet/>
      <dgm:spPr/>
      <dgm:t>
        <a:bodyPr/>
        <a:lstStyle/>
        <a:p>
          <a:pPr rtl="1"/>
          <a:endParaRPr lang="ar-SA" b="1"/>
        </a:p>
      </dgm:t>
    </dgm:pt>
    <dgm:pt modelId="{D800EAAC-1AC8-4D0A-A67F-8D870E32882E}" type="pres">
      <dgm:prSet presAssocID="{BC64530B-DC0D-42B1-822D-EB45F245B85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EBCBC7D6-8DBB-4FBB-AA52-A8E4FF1896D3}" type="pres">
      <dgm:prSet presAssocID="{9314B343-941A-4FAE-BAD5-33D7F8F985A5}" presName="centerShape" presStyleLbl="node0" presStyleIdx="0" presStyleCnt="1" custScaleX="133962" custScaleY="117522"/>
      <dgm:spPr/>
      <dgm:t>
        <a:bodyPr/>
        <a:lstStyle/>
        <a:p>
          <a:pPr rtl="1"/>
          <a:endParaRPr lang="ar-SA"/>
        </a:p>
      </dgm:t>
    </dgm:pt>
    <dgm:pt modelId="{4604D173-518F-4139-B392-DCFBBAE06B50}" type="pres">
      <dgm:prSet presAssocID="{B24F3D24-1552-4BDE-BD32-C34C6587A261}" presName="parTrans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0664A9A0-820A-48A3-848D-73D15AE51906}" type="pres">
      <dgm:prSet presAssocID="{B24F3D24-1552-4BDE-BD32-C34C6587A261}" presName="connectorText" presStyleLbl="sibTrans2D1" presStyleIdx="0" presStyleCnt="5"/>
      <dgm:spPr/>
      <dgm:t>
        <a:bodyPr/>
        <a:lstStyle/>
        <a:p>
          <a:pPr rtl="1"/>
          <a:endParaRPr lang="ar-SA"/>
        </a:p>
      </dgm:t>
    </dgm:pt>
    <dgm:pt modelId="{FA9D6078-0061-4509-AB84-0E39B43F1153}" type="pres">
      <dgm:prSet presAssocID="{FF3A8867-84EF-4D59-8B8D-E81916BBD1D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534F691-8DD2-4C91-A79C-33FD6C08AF0C}" type="pres">
      <dgm:prSet presAssocID="{ECC47B26-727F-4CEB-A435-CF5788458A4F}" presName="parTrans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633DA2B8-5FF5-4A92-A7B0-56C437E27FCA}" type="pres">
      <dgm:prSet presAssocID="{ECC47B26-727F-4CEB-A435-CF5788458A4F}" presName="connectorText" presStyleLbl="sibTrans2D1" presStyleIdx="1" presStyleCnt="5"/>
      <dgm:spPr/>
      <dgm:t>
        <a:bodyPr/>
        <a:lstStyle/>
        <a:p>
          <a:pPr rtl="1"/>
          <a:endParaRPr lang="ar-SA"/>
        </a:p>
      </dgm:t>
    </dgm:pt>
    <dgm:pt modelId="{AC8786F6-F026-4181-9C4B-C730E3F7714B}" type="pres">
      <dgm:prSet presAssocID="{E12AD7E9-106E-49DE-BC6C-7D8D5962176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3B5CF6E-77AF-4565-B14F-92AC3131114D}" type="pres">
      <dgm:prSet presAssocID="{AA830378-7270-4BB1-8479-52DAB0E1E8A0}" presName="parTrans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3B4D5E9A-C2A8-49C7-9AA7-12ED49B4116E}" type="pres">
      <dgm:prSet presAssocID="{AA830378-7270-4BB1-8479-52DAB0E1E8A0}" presName="connectorText" presStyleLbl="sibTrans2D1" presStyleIdx="2" presStyleCnt="5"/>
      <dgm:spPr/>
      <dgm:t>
        <a:bodyPr/>
        <a:lstStyle/>
        <a:p>
          <a:pPr rtl="1"/>
          <a:endParaRPr lang="ar-SA"/>
        </a:p>
      </dgm:t>
    </dgm:pt>
    <dgm:pt modelId="{D28115EE-47DF-40E7-886D-1DF17B40F1E9}" type="pres">
      <dgm:prSet presAssocID="{8B648CDE-A5B5-4C90-80E1-D512B9AF7E9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458A4D-CA06-4416-A512-CD4E9F131F92}" type="pres">
      <dgm:prSet presAssocID="{15A96A4E-AD77-4660-B45F-1B8CFC6A9B91}" presName="parTrans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E5B76143-BA56-4026-966D-039356071ECB}" type="pres">
      <dgm:prSet presAssocID="{15A96A4E-AD77-4660-B45F-1B8CFC6A9B91}" presName="connectorText" presStyleLbl="sibTrans2D1" presStyleIdx="3" presStyleCnt="5"/>
      <dgm:spPr/>
      <dgm:t>
        <a:bodyPr/>
        <a:lstStyle/>
        <a:p>
          <a:pPr rtl="1"/>
          <a:endParaRPr lang="ar-SA"/>
        </a:p>
      </dgm:t>
    </dgm:pt>
    <dgm:pt modelId="{032540EB-5748-4C38-8842-31088647CC50}" type="pres">
      <dgm:prSet presAssocID="{E4087A64-6F86-4C87-A828-ACAC1F7933E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860110C-7804-40C7-BD47-AEC49E0EB719}" type="pres">
      <dgm:prSet presAssocID="{014981E0-1709-49DB-B01B-50058B8B54E8}" presName="parTrans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BB1CA2E3-DC0E-4E95-BBC8-B35517A88F9E}" type="pres">
      <dgm:prSet presAssocID="{014981E0-1709-49DB-B01B-50058B8B54E8}" presName="connectorText" presStyleLbl="sibTrans2D1" presStyleIdx="4" presStyleCnt="5"/>
      <dgm:spPr/>
      <dgm:t>
        <a:bodyPr/>
        <a:lstStyle/>
        <a:p>
          <a:pPr rtl="1"/>
          <a:endParaRPr lang="ar-SA"/>
        </a:p>
      </dgm:t>
    </dgm:pt>
    <dgm:pt modelId="{DE679A63-6111-4686-BDA1-D991D236119C}" type="pres">
      <dgm:prSet presAssocID="{9D38ED47-4AD1-4BEB-BA88-4A7A2BB0AAF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5172635-4B78-40AD-9A75-C9567A600BEE}" type="presOf" srcId="{B24F3D24-1552-4BDE-BD32-C34C6587A261}" destId="{0664A9A0-820A-48A3-848D-73D15AE51906}" srcOrd="1" destOrd="0" presId="urn:microsoft.com/office/officeart/2005/8/layout/radial5"/>
    <dgm:cxn modelId="{36A6AE0D-5C58-4E9A-805E-9F2BF9DDF821}" type="presOf" srcId="{15A96A4E-AD77-4660-B45F-1B8CFC6A9B91}" destId="{E5B76143-BA56-4026-966D-039356071ECB}" srcOrd="1" destOrd="0" presId="urn:microsoft.com/office/officeart/2005/8/layout/radial5"/>
    <dgm:cxn modelId="{377C777E-5B7A-4E37-845C-D7CD3DFFA821}" srcId="{9314B343-941A-4FAE-BAD5-33D7F8F985A5}" destId="{9D38ED47-4AD1-4BEB-BA88-4A7A2BB0AAFB}" srcOrd="4" destOrd="0" parTransId="{014981E0-1709-49DB-B01B-50058B8B54E8}" sibTransId="{DDD24D05-1D21-4FF7-A59C-4E6A0FEC16D0}"/>
    <dgm:cxn modelId="{31E03121-0895-471C-9BC3-EE84739328A9}" type="presOf" srcId="{ECC47B26-727F-4CEB-A435-CF5788458A4F}" destId="{633DA2B8-5FF5-4A92-A7B0-56C437E27FCA}" srcOrd="1" destOrd="0" presId="urn:microsoft.com/office/officeart/2005/8/layout/radial5"/>
    <dgm:cxn modelId="{03BCC424-CA3E-44E1-8E53-D776875736A7}" srcId="{9314B343-941A-4FAE-BAD5-33D7F8F985A5}" destId="{E12AD7E9-106E-49DE-BC6C-7D8D59621769}" srcOrd="1" destOrd="0" parTransId="{ECC47B26-727F-4CEB-A435-CF5788458A4F}" sibTransId="{7DBED4A8-2903-42B9-AF67-11408FE001B0}"/>
    <dgm:cxn modelId="{7440DF32-748B-40EA-981E-BC8217E05EB9}" type="presOf" srcId="{9314B343-941A-4FAE-BAD5-33D7F8F985A5}" destId="{EBCBC7D6-8DBB-4FBB-AA52-A8E4FF1896D3}" srcOrd="0" destOrd="0" presId="urn:microsoft.com/office/officeart/2005/8/layout/radial5"/>
    <dgm:cxn modelId="{BC7907E4-562E-4D48-985A-F74196137F3D}" srcId="{9314B343-941A-4FAE-BAD5-33D7F8F985A5}" destId="{E4087A64-6F86-4C87-A828-ACAC1F7933E7}" srcOrd="3" destOrd="0" parTransId="{15A96A4E-AD77-4660-B45F-1B8CFC6A9B91}" sibTransId="{FFEF1D59-1C4D-4E8C-AABC-0E89C485EDB3}"/>
    <dgm:cxn modelId="{F18FD69B-E8BF-4F64-9BC2-473848C39A65}" type="presOf" srcId="{9D38ED47-4AD1-4BEB-BA88-4A7A2BB0AAFB}" destId="{DE679A63-6111-4686-BDA1-D991D236119C}" srcOrd="0" destOrd="0" presId="urn:microsoft.com/office/officeart/2005/8/layout/radial5"/>
    <dgm:cxn modelId="{4A68F06A-BF13-4653-BF8F-795C7AFFD16B}" type="presOf" srcId="{E12AD7E9-106E-49DE-BC6C-7D8D59621769}" destId="{AC8786F6-F026-4181-9C4B-C730E3F7714B}" srcOrd="0" destOrd="0" presId="urn:microsoft.com/office/officeart/2005/8/layout/radial5"/>
    <dgm:cxn modelId="{56C19944-EE94-426F-A966-0239AC413032}" type="presOf" srcId="{AA830378-7270-4BB1-8479-52DAB0E1E8A0}" destId="{3B4D5E9A-C2A8-49C7-9AA7-12ED49B4116E}" srcOrd="1" destOrd="0" presId="urn:microsoft.com/office/officeart/2005/8/layout/radial5"/>
    <dgm:cxn modelId="{1617772B-7CBF-4DA7-92FE-35F38B3D501E}" type="presOf" srcId="{15A96A4E-AD77-4660-B45F-1B8CFC6A9B91}" destId="{0A458A4D-CA06-4416-A512-CD4E9F131F92}" srcOrd="0" destOrd="0" presId="urn:microsoft.com/office/officeart/2005/8/layout/radial5"/>
    <dgm:cxn modelId="{8ACE70D1-5A9E-4BFE-AD38-AA6CA9411172}" type="presOf" srcId="{FF3A8867-84EF-4D59-8B8D-E81916BBD1D8}" destId="{FA9D6078-0061-4509-AB84-0E39B43F1153}" srcOrd="0" destOrd="0" presId="urn:microsoft.com/office/officeart/2005/8/layout/radial5"/>
    <dgm:cxn modelId="{D2E642E0-A858-436D-A0E5-5E6FF31DA72F}" type="presOf" srcId="{014981E0-1709-49DB-B01B-50058B8B54E8}" destId="{BB1CA2E3-DC0E-4E95-BBC8-B35517A88F9E}" srcOrd="1" destOrd="0" presId="urn:microsoft.com/office/officeart/2005/8/layout/radial5"/>
    <dgm:cxn modelId="{12254E48-FDC2-4C6A-AC08-F68CD5618F9B}" type="presOf" srcId="{8B648CDE-A5B5-4C90-80E1-D512B9AF7E95}" destId="{D28115EE-47DF-40E7-886D-1DF17B40F1E9}" srcOrd="0" destOrd="0" presId="urn:microsoft.com/office/officeart/2005/8/layout/radial5"/>
    <dgm:cxn modelId="{427FA387-0217-426A-809F-B7A093A04F82}" type="presOf" srcId="{E4087A64-6F86-4C87-A828-ACAC1F7933E7}" destId="{032540EB-5748-4C38-8842-31088647CC50}" srcOrd="0" destOrd="0" presId="urn:microsoft.com/office/officeart/2005/8/layout/radial5"/>
    <dgm:cxn modelId="{E2CB46FC-ECDE-4186-8028-1959907D4A6A}" srcId="{BC64530B-DC0D-42B1-822D-EB45F245B856}" destId="{9314B343-941A-4FAE-BAD5-33D7F8F985A5}" srcOrd="0" destOrd="0" parTransId="{46E9177A-2BAD-4D97-B530-6A1F649C81D1}" sibTransId="{B04C8229-C949-469F-AA00-2FF9485F2AAA}"/>
    <dgm:cxn modelId="{0B7682AA-42F6-44B1-AD76-79B9FB601FD8}" type="presOf" srcId="{014981E0-1709-49DB-B01B-50058B8B54E8}" destId="{A860110C-7804-40C7-BD47-AEC49E0EB719}" srcOrd="0" destOrd="0" presId="urn:microsoft.com/office/officeart/2005/8/layout/radial5"/>
    <dgm:cxn modelId="{2929D121-8379-48B1-B7DF-0AFCF5A4A851}" srcId="{9314B343-941A-4FAE-BAD5-33D7F8F985A5}" destId="{8B648CDE-A5B5-4C90-80E1-D512B9AF7E95}" srcOrd="2" destOrd="0" parTransId="{AA830378-7270-4BB1-8479-52DAB0E1E8A0}" sibTransId="{7166CEC5-819B-4530-B1E2-617A263C521A}"/>
    <dgm:cxn modelId="{DADAC5E4-29B6-4F1E-A668-5F084B7CA749}" type="presOf" srcId="{ECC47B26-727F-4CEB-A435-CF5788458A4F}" destId="{0534F691-8DD2-4C91-A79C-33FD6C08AF0C}" srcOrd="0" destOrd="0" presId="urn:microsoft.com/office/officeart/2005/8/layout/radial5"/>
    <dgm:cxn modelId="{8DFA787C-4602-4679-9847-F5641D182D4B}" srcId="{9314B343-941A-4FAE-BAD5-33D7F8F985A5}" destId="{FF3A8867-84EF-4D59-8B8D-E81916BBD1D8}" srcOrd="0" destOrd="0" parTransId="{B24F3D24-1552-4BDE-BD32-C34C6587A261}" sibTransId="{316166A9-9E44-4CB7-93ED-AF0C36F6F379}"/>
    <dgm:cxn modelId="{376CE062-336D-49A3-9494-7F291087AEA9}" type="presOf" srcId="{BC64530B-DC0D-42B1-822D-EB45F245B856}" destId="{D800EAAC-1AC8-4D0A-A67F-8D870E32882E}" srcOrd="0" destOrd="0" presId="urn:microsoft.com/office/officeart/2005/8/layout/radial5"/>
    <dgm:cxn modelId="{59F0295A-8A55-4B22-BBFF-9A9D9E3B6605}" type="presOf" srcId="{AA830378-7270-4BB1-8479-52DAB0E1E8A0}" destId="{83B5CF6E-77AF-4565-B14F-92AC3131114D}" srcOrd="0" destOrd="0" presId="urn:microsoft.com/office/officeart/2005/8/layout/radial5"/>
    <dgm:cxn modelId="{2EAC0E8B-F5C0-4B93-9CF6-FD94416C50CC}" type="presOf" srcId="{B24F3D24-1552-4BDE-BD32-C34C6587A261}" destId="{4604D173-518F-4139-B392-DCFBBAE06B50}" srcOrd="0" destOrd="0" presId="urn:microsoft.com/office/officeart/2005/8/layout/radial5"/>
    <dgm:cxn modelId="{F749FB6C-266B-41FD-821A-0FF1B4C141F9}" type="presParOf" srcId="{D800EAAC-1AC8-4D0A-A67F-8D870E32882E}" destId="{EBCBC7D6-8DBB-4FBB-AA52-A8E4FF1896D3}" srcOrd="0" destOrd="0" presId="urn:microsoft.com/office/officeart/2005/8/layout/radial5"/>
    <dgm:cxn modelId="{7E403572-67FD-4953-BFDD-F3A25ACFC9E3}" type="presParOf" srcId="{D800EAAC-1AC8-4D0A-A67F-8D870E32882E}" destId="{4604D173-518F-4139-B392-DCFBBAE06B50}" srcOrd="1" destOrd="0" presId="urn:microsoft.com/office/officeart/2005/8/layout/radial5"/>
    <dgm:cxn modelId="{2B9ED1BD-8F75-4D9E-840D-A694C97E8081}" type="presParOf" srcId="{4604D173-518F-4139-B392-DCFBBAE06B50}" destId="{0664A9A0-820A-48A3-848D-73D15AE51906}" srcOrd="0" destOrd="0" presId="urn:microsoft.com/office/officeart/2005/8/layout/radial5"/>
    <dgm:cxn modelId="{EF47B0E0-5386-499E-9403-0718C8926F45}" type="presParOf" srcId="{D800EAAC-1AC8-4D0A-A67F-8D870E32882E}" destId="{FA9D6078-0061-4509-AB84-0E39B43F1153}" srcOrd="2" destOrd="0" presId="urn:microsoft.com/office/officeart/2005/8/layout/radial5"/>
    <dgm:cxn modelId="{87E8DD9A-C4FD-4746-80C9-5E4E8FFAC711}" type="presParOf" srcId="{D800EAAC-1AC8-4D0A-A67F-8D870E32882E}" destId="{0534F691-8DD2-4C91-A79C-33FD6C08AF0C}" srcOrd="3" destOrd="0" presId="urn:microsoft.com/office/officeart/2005/8/layout/radial5"/>
    <dgm:cxn modelId="{9B07E20E-FCB6-4DD3-98AD-6AF03859117A}" type="presParOf" srcId="{0534F691-8DD2-4C91-A79C-33FD6C08AF0C}" destId="{633DA2B8-5FF5-4A92-A7B0-56C437E27FCA}" srcOrd="0" destOrd="0" presId="urn:microsoft.com/office/officeart/2005/8/layout/radial5"/>
    <dgm:cxn modelId="{0B200A8A-D8AF-4F49-93D9-DAFF87A42C53}" type="presParOf" srcId="{D800EAAC-1AC8-4D0A-A67F-8D870E32882E}" destId="{AC8786F6-F026-4181-9C4B-C730E3F7714B}" srcOrd="4" destOrd="0" presId="urn:microsoft.com/office/officeart/2005/8/layout/radial5"/>
    <dgm:cxn modelId="{9A30FD24-5CD7-44C2-B654-53DD617F98E4}" type="presParOf" srcId="{D800EAAC-1AC8-4D0A-A67F-8D870E32882E}" destId="{83B5CF6E-77AF-4565-B14F-92AC3131114D}" srcOrd="5" destOrd="0" presId="urn:microsoft.com/office/officeart/2005/8/layout/radial5"/>
    <dgm:cxn modelId="{5EA4B9AE-3A31-40BB-8476-4890D2C3BF6A}" type="presParOf" srcId="{83B5CF6E-77AF-4565-B14F-92AC3131114D}" destId="{3B4D5E9A-C2A8-49C7-9AA7-12ED49B4116E}" srcOrd="0" destOrd="0" presId="urn:microsoft.com/office/officeart/2005/8/layout/radial5"/>
    <dgm:cxn modelId="{3148A614-2D59-4E78-B4FF-451D993BCAF6}" type="presParOf" srcId="{D800EAAC-1AC8-4D0A-A67F-8D870E32882E}" destId="{D28115EE-47DF-40E7-886D-1DF17B40F1E9}" srcOrd="6" destOrd="0" presId="urn:microsoft.com/office/officeart/2005/8/layout/radial5"/>
    <dgm:cxn modelId="{64D4FCB3-0A67-42BA-984C-B28123E07742}" type="presParOf" srcId="{D800EAAC-1AC8-4D0A-A67F-8D870E32882E}" destId="{0A458A4D-CA06-4416-A512-CD4E9F131F92}" srcOrd="7" destOrd="0" presId="urn:microsoft.com/office/officeart/2005/8/layout/radial5"/>
    <dgm:cxn modelId="{9AAC96AD-6906-4C68-B914-2A20DC84F9D3}" type="presParOf" srcId="{0A458A4D-CA06-4416-A512-CD4E9F131F92}" destId="{E5B76143-BA56-4026-966D-039356071ECB}" srcOrd="0" destOrd="0" presId="urn:microsoft.com/office/officeart/2005/8/layout/radial5"/>
    <dgm:cxn modelId="{1BE25B77-55AA-4AC5-BFCF-9FC32EAAEA75}" type="presParOf" srcId="{D800EAAC-1AC8-4D0A-A67F-8D870E32882E}" destId="{032540EB-5748-4C38-8842-31088647CC50}" srcOrd="8" destOrd="0" presId="urn:microsoft.com/office/officeart/2005/8/layout/radial5"/>
    <dgm:cxn modelId="{81ED9FD4-54F0-4FC9-A773-2CEF80D35820}" type="presParOf" srcId="{D800EAAC-1AC8-4D0A-A67F-8D870E32882E}" destId="{A860110C-7804-40C7-BD47-AEC49E0EB719}" srcOrd="9" destOrd="0" presId="urn:microsoft.com/office/officeart/2005/8/layout/radial5"/>
    <dgm:cxn modelId="{5B234EBE-AF2E-4B2C-93B1-4AF29EFBE991}" type="presParOf" srcId="{A860110C-7804-40C7-BD47-AEC49E0EB719}" destId="{BB1CA2E3-DC0E-4E95-BBC8-B35517A88F9E}" srcOrd="0" destOrd="0" presId="urn:microsoft.com/office/officeart/2005/8/layout/radial5"/>
    <dgm:cxn modelId="{C6F72C50-392F-4CA0-B41A-C84C1810BDF9}" type="presParOf" srcId="{D800EAAC-1AC8-4D0A-A67F-8D870E32882E}" destId="{DE679A63-6111-4686-BDA1-D991D236119C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A960255-FA5C-46DA-B6A0-A82E2CA78732}" type="doc">
      <dgm:prSet loTypeId="urn:microsoft.com/office/officeart/2005/8/layout/hierarchy6" loCatId="hierarchy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00A85B21-DBD3-4477-AA52-5A457B793A66}">
      <dgm:prSet phldrT="[نص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rtl="1"/>
          <a:r>
            <a:rPr lang="ar-YE" sz="1100" b="1" smtClean="0">
              <a:solidFill>
                <a:schemeClr val="tx1"/>
              </a:solidFill>
            </a:rPr>
            <a:t>وسائل الاستشعار عن بعد</a:t>
          </a:r>
          <a:endParaRPr lang="ar-SA" sz="1100" b="1" dirty="0">
            <a:solidFill>
              <a:schemeClr val="tx1"/>
            </a:solidFill>
          </a:endParaRPr>
        </a:p>
      </dgm:t>
    </dgm:pt>
    <dgm:pt modelId="{CF977B4B-1D84-48DE-82A0-D1DB2BB60BD9}" type="parTrans" cxnId="{E6397E0D-9119-47E4-AEE6-C22EB3ABECA7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87D5FE17-E401-48EF-A2A2-E1FC20F4E5BE}" type="sibTrans" cxnId="{E6397E0D-9119-47E4-AEE6-C22EB3ABECA7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7D730CD8-8A78-432C-8A75-3E329548AF79}">
      <dgm:prSet phldrT="[نص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1"/>
          <a:r>
            <a:rPr lang="ar-YE" sz="1200" b="1" smtClean="0">
              <a:solidFill>
                <a:schemeClr val="tx1"/>
              </a:solidFill>
            </a:rPr>
            <a:t>وسائل غير فوتوغرافية</a:t>
          </a:r>
          <a:endParaRPr lang="ar-SA" sz="1200" b="1" dirty="0">
            <a:solidFill>
              <a:schemeClr val="tx1"/>
            </a:solidFill>
          </a:endParaRPr>
        </a:p>
      </dgm:t>
    </dgm:pt>
    <dgm:pt modelId="{03A1DBD7-64B2-41E9-A151-3B6B994A3945}" type="parTrans" cxnId="{3B84302F-4D7C-435A-A65B-B969F01FEBFC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164C674A-D701-4D29-BE3E-38664B664F99}" type="sibTrans" cxnId="{3B84302F-4D7C-435A-A65B-B969F01FEBFC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BAAD1A0E-8CDE-42D1-BB0D-9F429807E7A1}">
      <dgm:prSet phldrT="[نص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rtl="1"/>
          <a:r>
            <a:rPr lang="ar-YE" sz="1000" b="1" smtClean="0">
              <a:solidFill>
                <a:schemeClr val="tx1"/>
              </a:solidFill>
            </a:rPr>
            <a:t>وسائل فضائية</a:t>
          </a:r>
          <a:endParaRPr lang="ar-SA" sz="1000" b="1" dirty="0">
            <a:solidFill>
              <a:schemeClr val="tx1"/>
            </a:solidFill>
          </a:endParaRPr>
        </a:p>
      </dgm:t>
    </dgm:pt>
    <dgm:pt modelId="{C909B352-AA7E-41FE-9EC0-FCE8FF63FF6D}" type="parTrans" cxnId="{30048955-D5A9-4258-A365-2CFAE2D02374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926EDB03-6CA7-400C-AB05-ECF53313FCE9}" type="sibTrans" cxnId="{30048955-D5A9-4258-A365-2CFAE2D02374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5E79FFE4-781B-41B4-8E54-C2D24646301E}">
      <dgm:prSet phldrT="[نص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rtl="1"/>
          <a:r>
            <a:rPr lang="ar-YE" sz="1000" b="1" smtClean="0">
              <a:solidFill>
                <a:schemeClr val="tx1"/>
              </a:solidFill>
            </a:rPr>
            <a:t>وسائل جوية</a:t>
          </a:r>
          <a:endParaRPr lang="ar-SA" sz="1000" b="1" dirty="0">
            <a:solidFill>
              <a:schemeClr val="tx1"/>
            </a:solidFill>
          </a:endParaRPr>
        </a:p>
      </dgm:t>
    </dgm:pt>
    <dgm:pt modelId="{01CF0F47-F959-4CF6-BF01-0DCE42B449CD}" type="parTrans" cxnId="{3B8762F6-F1B8-4E62-96BE-8A9668826181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518B2CC7-89E1-4EE4-AEE3-2B1523809823}" type="sibTrans" cxnId="{3B8762F6-F1B8-4E62-96BE-8A9668826181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B2B7609F-467C-4B6B-B34E-B4F7310F50D7}">
      <dgm:prSet phldrT="[نص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1"/>
          <a:r>
            <a:rPr lang="ar-YE" sz="1050" b="1" smtClean="0">
              <a:solidFill>
                <a:schemeClr val="tx1"/>
              </a:solidFill>
            </a:rPr>
            <a:t>وسائل فوتوغرافية</a:t>
          </a:r>
          <a:endParaRPr lang="ar-SA" sz="1050" b="1" dirty="0">
            <a:solidFill>
              <a:schemeClr val="tx1"/>
            </a:solidFill>
          </a:endParaRPr>
        </a:p>
      </dgm:t>
    </dgm:pt>
    <dgm:pt modelId="{1DF79DAC-15F1-42C3-A3A2-949FB63BE246}" type="parTrans" cxnId="{66655C5B-CEE1-47BB-914D-0EFB728AAE6A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49544AD1-EE2C-472C-97C8-46FD65B8B0FC}" type="sibTrans" cxnId="{66655C5B-CEE1-47BB-914D-0EFB728AAE6A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840E6B9A-7835-4BDC-B559-A9F430B1B16E}">
      <dgm:prSet phldrT="[نص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أفلام عادية</a:t>
          </a:r>
        </a:p>
        <a:p>
          <a:pPr rtl="1"/>
          <a:r>
            <a:rPr lang="ar-YE" sz="800" b="1" smtClean="0">
              <a:solidFill>
                <a:schemeClr val="tx1"/>
              </a:solidFill>
            </a:rPr>
            <a:t>أبيض و أسود</a:t>
          </a:r>
          <a:endParaRPr lang="ar-SA" sz="800" b="1" dirty="0">
            <a:solidFill>
              <a:schemeClr val="tx1"/>
            </a:solidFill>
          </a:endParaRPr>
        </a:p>
      </dgm:t>
    </dgm:pt>
    <dgm:pt modelId="{7BA88219-709E-4847-846A-DEEACB877538}" type="parTrans" cxnId="{7E7CFB03-99D2-4641-9ABD-BF800A4637E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820FE84A-C220-4757-B6B2-8A38E4C4DF97}" type="sibTrans" cxnId="{7E7CFB03-99D2-4641-9ABD-BF800A4637E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1017F2A9-6107-4BE7-B040-C95E7E830B12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أفلام دون حمراء</a:t>
          </a:r>
        </a:p>
        <a:p>
          <a:pPr rtl="1"/>
          <a:r>
            <a:rPr lang="ar-YE" sz="800" b="1" smtClean="0">
              <a:solidFill>
                <a:schemeClr val="tx1"/>
              </a:solidFill>
            </a:rPr>
            <a:t>أبض و أسود</a:t>
          </a:r>
          <a:endParaRPr lang="ar-SA" sz="800" b="1" dirty="0">
            <a:solidFill>
              <a:schemeClr val="tx1"/>
            </a:solidFill>
          </a:endParaRPr>
        </a:p>
      </dgm:t>
    </dgm:pt>
    <dgm:pt modelId="{312C5FD7-084B-4768-A7DA-6DD12C801E4A}" type="parTrans" cxnId="{B20D4EC5-A42A-460C-B8B9-3208317555EE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DC9CA607-20D1-4DEF-A9B9-21639064E720}" type="sibTrans" cxnId="{B20D4EC5-A42A-460C-B8B9-3208317555EE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A42AA6F5-5E7E-45CE-90C0-9E225FDA4591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أفلام ملونة</a:t>
          </a:r>
        </a:p>
        <a:p>
          <a:pPr rtl="1"/>
          <a:r>
            <a:rPr lang="ar-YE" sz="800" b="1" smtClean="0">
              <a:solidFill>
                <a:schemeClr val="tx1"/>
              </a:solidFill>
            </a:rPr>
            <a:t>عادية</a:t>
          </a:r>
          <a:endParaRPr lang="ar-SA" sz="800" b="1" dirty="0">
            <a:solidFill>
              <a:schemeClr val="tx1"/>
            </a:solidFill>
          </a:endParaRPr>
        </a:p>
      </dgm:t>
    </dgm:pt>
    <dgm:pt modelId="{31B9EBDD-7BFF-4257-8CF5-07EC852A6828}" type="parTrans" cxnId="{33F206BE-70D7-4D09-ACE7-8B97F63D421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98A7EECC-7431-4AAE-8C1B-3887F7C1530C}" type="sibTrans" cxnId="{33F206BE-70D7-4D09-ACE7-8B97F63D421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0E5FC964-61D6-4240-818C-D474AFCDCB40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أفلام دون الحمراء القريبة الملونة</a:t>
          </a:r>
          <a:endParaRPr lang="ar-SA" sz="800" b="1" dirty="0">
            <a:solidFill>
              <a:schemeClr val="tx1"/>
            </a:solidFill>
          </a:endParaRPr>
        </a:p>
      </dgm:t>
    </dgm:pt>
    <dgm:pt modelId="{5FBFAC18-D46C-4017-AADA-D0309B9E3C8D}" type="parTrans" cxnId="{70C79CD3-6F87-405D-BD5E-6908CA3A540A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E567BE5F-8533-4FD2-9570-1166622F3AD9}" type="sibTrans" cxnId="{70C79CD3-6F87-405D-BD5E-6908CA3A540A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AF9B2507-A563-4A17-864A-208A3BBFE012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صور متعددة الأطياف أبيض و أسود</a:t>
          </a:r>
          <a:endParaRPr lang="ar-SA" sz="800" b="1" dirty="0">
            <a:solidFill>
              <a:schemeClr val="tx1"/>
            </a:solidFill>
          </a:endParaRPr>
        </a:p>
      </dgm:t>
    </dgm:pt>
    <dgm:pt modelId="{CB7D3BDD-9FF8-4F78-8C5C-232583608838}" type="parTrans" cxnId="{E56C6B2B-0466-44CE-9796-40F71FBFD6DB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6482471F-55A7-4518-A2A7-AF3EDCD0115B}" type="sibTrans" cxnId="{E56C6B2B-0466-44CE-9796-40F71FBFD6DB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0C5B454C-3563-4E91-A294-ED8C441E5844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وسائل فضائية غير مأهولة</a:t>
          </a:r>
          <a:endParaRPr lang="ar-SA" sz="800" b="1" dirty="0">
            <a:solidFill>
              <a:schemeClr val="tx1"/>
            </a:solidFill>
          </a:endParaRPr>
        </a:p>
      </dgm:t>
    </dgm:pt>
    <dgm:pt modelId="{639B2DB7-E5F5-4667-BB68-F78CEA07D191}" type="parTrans" cxnId="{98BB611D-668C-4636-A158-BB65EFC91205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4F1D0884-ECBA-4757-AEE9-BAC02A454DB6}" type="sibTrans" cxnId="{98BB611D-668C-4636-A158-BB65EFC91205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31C5EA03-267F-404D-A6A3-39F1497B1259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وسائل فضائية مأهولة</a:t>
          </a:r>
          <a:endParaRPr lang="ar-SA" sz="800" b="1" dirty="0">
            <a:solidFill>
              <a:schemeClr val="tx1"/>
            </a:solidFill>
          </a:endParaRPr>
        </a:p>
      </dgm:t>
    </dgm:pt>
    <dgm:pt modelId="{73F5F926-3136-4E30-8F90-C6BC7D3CB659}" type="parTrans" cxnId="{EB876FC5-83B4-4979-8D63-966967A71D55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60C878B5-07A3-4DE5-B26D-3BDC9C31FEEB}" type="sibTrans" cxnId="{EB876FC5-83B4-4979-8D63-966967A71D55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892938F9-8CD4-4869-A313-D4378BE59833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عدسات تليفزيونية فيديكون</a:t>
          </a:r>
          <a:endParaRPr lang="ar-SA" sz="800" b="1" dirty="0">
            <a:solidFill>
              <a:schemeClr val="tx1"/>
            </a:solidFill>
          </a:endParaRPr>
        </a:p>
      </dgm:t>
    </dgm:pt>
    <dgm:pt modelId="{56D338E3-132A-492D-910D-5A4021CDAAF2}" type="parTrans" cxnId="{AF1F42EF-37E8-4E8D-AC5E-600E3865CF7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878D54B3-4C85-406D-8D11-0BD8280E49BB}" type="sibTrans" cxnId="{AF1F42EF-37E8-4E8D-AC5E-600E3865CF7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E73A9028-E7DF-4335-B5A5-367DA26C3202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راسم ثيماتيكي</a:t>
          </a:r>
          <a:endParaRPr lang="ar-SA" sz="800" b="1" dirty="0">
            <a:solidFill>
              <a:schemeClr val="tx1"/>
            </a:solidFill>
          </a:endParaRPr>
        </a:p>
      </dgm:t>
    </dgm:pt>
    <dgm:pt modelId="{F2E8E166-E1DE-4B82-88CE-8D16D9FFE212}" type="parTrans" cxnId="{D62884BA-1D56-4F71-8A28-B8A55BC6AEF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C6CFC2BD-1A47-43AA-9977-1AA9E189FE48}" type="sibTrans" cxnId="{D62884BA-1D56-4F71-8A28-B8A55BC6AEF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D52CF625-D3D9-4EE7-AE4C-A7D9832C8571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لاقط متعدد الأطياف</a:t>
          </a:r>
          <a:endParaRPr lang="ar-SA" sz="800" b="1" dirty="0">
            <a:solidFill>
              <a:schemeClr val="tx1"/>
            </a:solidFill>
          </a:endParaRPr>
        </a:p>
      </dgm:t>
    </dgm:pt>
    <dgm:pt modelId="{762AF460-A41B-4F12-952A-9B4C7C44F493}" type="parTrans" cxnId="{4B04904D-001E-4B3A-AF37-84E3C4468C8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9C5DA400-F0A8-4C93-A566-ED22670C7622}" type="sibTrans" cxnId="{4B04904D-001E-4B3A-AF37-84E3C4468C89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B3B1D4CD-149A-4733-968B-7B89B5000D6D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مكوك فضائي</a:t>
          </a:r>
          <a:endParaRPr lang="ar-SA" sz="800" b="1" dirty="0">
            <a:solidFill>
              <a:schemeClr val="tx1"/>
            </a:solidFill>
          </a:endParaRPr>
        </a:p>
      </dgm:t>
    </dgm:pt>
    <dgm:pt modelId="{2705C6D4-BB4B-414E-88BF-96330EC1C519}" type="parTrans" cxnId="{065DCD25-A0CD-4114-9343-1F79628E746F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D66DDE52-7782-4918-A457-E82E67988FC7}" type="sibTrans" cxnId="{065DCD25-A0CD-4114-9343-1F79628E746F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04E0EA59-B005-4664-B17C-E96BAEED5097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معمل فضائي</a:t>
          </a:r>
          <a:endParaRPr lang="ar-SA" sz="800" b="1" dirty="0">
            <a:solidFill>
              <a:schemeClr val="tx1"/>
            </a:solidFill>
          </a:endParaRPr>
        </a:p>
      </dgm:t>
    </dgm:pt>
    <dgm:pt modelId="{98CE0CC6-EBE5-4808-A8E0-3C92D6A8DA96}" type="parTrans" cxnId="{B6F45F2E-5A37-4D27-BA38-F870099AD3E0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A09B8909-8A2B-464C-B85C-A8B17D072A8D}" type="sibTrans" cxnId="{B6F45F2E-5A37-4D27-BA38-F870099AD3E0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B899263B-F2F8-40DB-BAED-47F6B0650C13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لاقط متعدد الأطياف</a:t>
          </a:r>
          <a:endParaRPr lang="ar-SA" sz="800" b="1" dirty="0">
            <a:solidFill>
              <a:schemeClr val="tx1"/>
            </a:solidFill>
          </a:endParaRPr>
        </a:p>
      </dgm:t>
    </dgm:pt>
    <dgm:pt modelId="{CFF82BFA-6297-4749-A2A7-B152D21FDA5B}" type="parTrans" cxnId="{AEE30D1F-F7B7-4059-8B65-5AE72BD1FBCC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7CAB54CE-A45C-44F0-9219-ADE8BE4D8FDD}" type="sibTrans" cxnId="{AEE30D1F-F7B7-4059-8B65-5AE72BD1FBCC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ACBC54EC-00E2-472C-A186-B6220DD22E6B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لاقط خطي حراري للأشعة دون الحمراء</a:t>
          </a:r>
          <a:endParaRPr lang="ar-SA" sz="800" b="1" dirty="0">
            <a:solidFill>
              <a:schemeClr val="tx1"/>
            </a:solidFill>
          </a:endParaRPr>
        </a:p>
      </dgm:t>
    </dgm:pt>
    <dgm:pt modelId="{DF32945E-4FCF-4B6F-A2A6-39B00CB03FE4}" type="parTrans" cxnId="{47FF31CB-166B-40D0-B033-BF5904743286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563EA0E0-DC6E-45CE-82EB-EFE6BE087F84}" type="sibTrans" cxnId="{47FF31CB-166B-40D0-B033-BF5904743286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ACF67AC5-0B14-41BC-BC41-74D05D195B45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أجهزة ميكرويف</a:t>
          </a:r>
          <a:endParaRPr lang="ar-SA" sz="800" b="1" dirty="0">
            <a:solidFill>
              <a:schemeClr val="tx1"/>
            </a:solidFill>
          </a:endParaRPr>
        </a:p>
      </dgm:t>
    </dgm:pt>
    <dgm:pt modelId="{AC3AA16F-8722-4741-BF9A-05D50CEA8ADB}" type="parTrans" cxnId="{B6DAE5FD-0C4F-4DAC-87D6-15B583E93E3D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AC1D5FEA-A23B-4FC5-8D8C-689D9EDF44A9}" type="sibTrans" cxnId="{B6DAE5FD-0C4F-4DAC-87D6-15B583E93E3D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F73545D5-2294-4AE0-B8ED-8A0B000E2FB8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الراديومتر</a:t>
          </a:r>
          <a:endParaRPr lang="ar-SA" sz="800" b="1" dirty="0">
            <a:solidFill>
              <a:schemeClr val="tx1"/>
            </a:solidFill>
          </a:endParaRPr>
        </a:p>
      </dgm:t>
    </dgm:pt>
    <dgm:pt modelId="{FA1FAC27-0EA0-40F9-8A6D-B7A0DFBA1D34}" type="parTrans" cxnId="{09528181-97AE-4072-AAD8-7CF16F5165FD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CC84EA5D-C4D6-4BE9-8DCD-B264E8503326}" type="sibTrans" cxnId="{09528181-97AE-4072-AAD8-7CF16F5165FD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D5B0D1E1-0C3B-4054-8276-9F4074D178D4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1"/>
          <a:r>
            <a:rPr lang="ar-YE" sz="800" b="1" smtClean="0">
              <a:solidFill>
                <a:schemeClr val="tx1"/>
              </a:solidFill>
            </a:rPr>
            <a:t>الرادار</a:t>
          </a:r>
          <a:endParaRPr lang="ar-SA" sz="800" b="1" dirty="0">
            <a:solidFill>
              <a:schemeClr val="tx1"/>
            </a:solidFill>
          </a:endParaRPr>
        </a:p>
      </dgm:t>
    </dgm:pt>
    <dgm:pt modelId="{B9906AEB-55C9-419C-ADBB-FE7696A3B186}" type="parTrans" cxnId="{3AED4088-5021-444B-9745-C66E0AECEAA8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9722BBAD-83DB-45B9-8CCB-060E2E9C078C}" type="sibTrans" cxnId="{3AED4088-5021-444B-9745-C66E0AECEAA8}">
      <dgm:prSet/>
      <dgm:spPr/>
      <dgm:t>
        <a:bodyPr/>
        <a:lstStyle/>
        <a:p>
          <a:pPr rtl="1"/>
          <a:endParaRPr lang="ar-SA" sz="2400" b="1">
            <a:solidFill>
              <a:schemeClr val="tx1"/>
            </a:solidFill>
          </a:endParaRPr>
        </a:p>
      </dgm:t>
    </dgm:pt>
    <dgm:pt modelId="{2EADAEDB-191D-44DC-8C6D-A40D5AF91B06}" type="pres">
      <dgm:prSet presAssocID="{BA960255-FA5C-46DA-B6A0-A82E2CA7873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2BF7196A-54FF-46EC-89C6-DB5C5A3283E1}" type="pres">
      <dgm:prSet presAssocID="{BA960255-FA5C-46DA-B6A0-A82E2CA78732}" presName="hierFlow" presStyleCnt="0"/>
      <dgm:spPr/>
    </dgm:pt>
    <dgm:pt modelId="{90780695-80C8-4F22-BE14-244D9D7681BD}" type="pres">
      <dgm:prSet presAssocID="{BA960255-FA5C-46DA-B6A0-A82E2CA7873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BD93492-068E-4EF2-9BF6-926C1E11EEC5}" type="pres">
      <dgm:prSet presAssocID="{00A85B21-DBD3-4477-AA52-5A457B793A66}" presName="Name14" presStyleCnt="0"/>
      <dgm:spPr/>
    </dgm:pt>
    <dgm:pt modelId="{31A54905-BF5A-4DCE-AF4B-883A1E8C4C0B}" type="pres">
      <dgm:prSet presAssocID="{00A85B21-DBD3-4477-AA52-5A457B793A66}" presName="level1Shape" presStyleLbl="node0" presStyleIdx="0" presStyleCnt="1" custScaleX="248350" custScaleY="150138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AE2810C-9821-4368-B56E-936C610E26EF}" type="pres">
      <dgm:prSet presAssocID="{00A85B21-DBD3-4477-AA52-5A457B793A66}" presName="hierChild2" presStyleCnt="0"/>
      <dgm:spPr/>
    </dgm:pt>
    <dgm:pt modelId="{26326B48-D129-4732-A57F-3C807AC89800}" type="pres">
      <dgm:prSet presAssocID="{03A1DBD7-64B2-41E9-A151-3B6B994A3945}" presName="Name19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267CBEEC-2EC1-4843-B041-FA1B386F510F}" type="pres">
      <dgm:prSet presAssocID="{7D730CD8-8A78-432C-8A75-3E329548AF79}" presName="Name21" presStyleCnt="0"/>
      <dgm:spPr/>
    </dgm:pt>
    <dgm:pt modelId="{6A3E1CF4-80D9-44B9-89B4-958F74B38C81}" type="pres">
      <dgm:prSet presAssocID="{7D730CD8-8A78-432C-8A75-3E329548AF79}" presName="level2Shape" presStyleLbl="node2" presStyleIdx="0" presStyleCnt="2" custScaleX="248350" custScaleY="150138"/>
      <dgm:spPr/>
      <dgm:t>
        <a:bodyPr/>
        <a:lstStyle/>
        <a:p>
          <a:pPr rtl="1"/>
          <a:endParaRPr lang="ar-SA"/>
        </a:p>
      </dgm:t>
    </dgm:pt>
    <dgm:pt modelId="{43F7D206-2B53-4643-A93D-AD9ADFCCF607}" type="pres">
      <dgm:prSet presAssocID="{7D730CD8-8A78-432C-8A75-3E329548AF79}" presName="hierChild3" presStyleCnt="0"/>
      <dgm:spPr/>
    </dgm:pt>
    <dgm:pt modelId="{56558D27-4D4A-43CA-9A2A-838AE41481FF}" type="pres">
      <dgm:prSet presAssocID="{C909B352-AA7E-41FE-9EC0-FCE8FF63FF6D}" presName="Name19" presStyleLbl="parChTrans1D3" presStyleIdx="0" presStyleCnt="7"/>
      <dgm:spPr/>
      <dgm:t>
        <a:bodyPr/>
        <a:lstStyle/>
        <a:p>
          <a:pPr rtl="1"/>
          <a:endParaRPr lang="ar-SA"/>
        </a:p>
      </dgm:t>
    </dgm:pt>
    <dgm:pt modelId="{FC12D4E4-C787-4A80-BFEE-4FF36D0F6CAF}" type="pres">
      <dgm:prSet presAssocID="{BAAD1A0E-8CDE-42D1-BB0D-9F429807E7A1}" presName="Name21" presStyleCnt="0"/>
      <dgm:spPr/>
    </dgm:pt>
    <dgm:pt modelId="{4741FEF5-687A-4B68-B4B4-F11946332B91}" type="pres">
      <dgm:prSet presAssocID="{BAAD1A0E-8CDE-42D1-BB0D-9F429807E7A1}" presName="level2Shape" presStyleLbl="node3" presStyleIdx="0" presStyleCnt="7" custScaleX="124321" custLinFactY="100000" custLinFactNeighborY="114935"/>
      <dgm:spPr/>
      <dgm:t>
        <a:bodyPr/>
        <a:lstStyle/>
        <a:p>
          <a:pPr rtl="1"/>
          <a:endParaRPr lang="ar-SA"/>
        </a:p>
      </dgm:t>
    </dgm:pt>
    <dgm:pt modelId="{EF1E5FAC-996F-4DCD-B43D-CAA4471C1C31}" type="pres">
      <dgm:prSet presAssocID="{BAAD1A0E-8CDE-42D1-BB0D-9F429807E7A1}" presName="hierChild3" presStyleCnt="0"/>
      <dgm:spPr/>
    </dgm:pt>
    <dgm:pt modelId="{AD448116-BBA4-46A7-8B85-6E43523EADED}" type="pres">
      <dgm:prSet presAssocID="{639B2DB7-E5F5-4667-BB68-F78CEA07D191}" presName="Name19" presStyleLbl="parChTrans1D4" presStyleIdx="0" presStyleCnt="12"/>
      <dgm:spPr/>
      <dgm:t>
        <a:bodyPr/>
        <a:lstStyle/>
        <a:p>
          <a:pPr rtl="1"/>
          <a:endParaRPr lang="ar-SA"/>
        </a:p>
      </dgm:t>
    </dgm:pt>
    <dgm:pt modelId="{85325801-97F7-4752-80A5-A81F09F4D5D6}" type="pres">
      <dgm:prSet presAssocID="{0C5B454C-3563-4E91-A294-ED8C441E5844}" presName="Name21" presStyleCnt="0"/>
      <dgm:spPr/>
    </dgm:pt>
    <dgm:pt modelId="{D55FDAD9-F487-499C-92C6-7B87C3395FEC}" type="pres">
      <dgm:prSet presAssocID="{0C5B454C-3563-4E91-A294-ED8C441E5844}" presName="level2Shape" presStyleLbl="node4" presStyleIdx="0" presStyleCnt="12" custScaleX="209042" custScaleY="96561" custLinFactY="100000" custLinFactNeighborY="114935"/>
      <dgm:spPr/>
      <dgm:t>
        <a:bodyPr/>
        <a:lstStyle/>
        <a:p>
          <a:pPr rtl="1"/>
          <a:endParaRPr lang="ar-SA"/>
        </a:p>
      </dgm:t>
    </dgm:pt>
    <dgm:pt modelId="{FDEBD7A6-AA49-46ED-BF06-A64DD0F39713}" type="pres">
      <dgm:prSet presAssocID="{0C5B454C-3563-4E91-A294-ED8C441E5844}" presName="hierChild3" presStyleCnt="0"/>
      <dgm:spPr/>
    </dgm:pt>
    <dgm:pt modelId="{A1EC4BE3-8EC6-4C3F-BC07-B93A1CDA9130}" type="pres">
      <dgm:prSet presAssocID="{56D338E3-132A-492D-910D-5A4021CDAAF2}" presName="Name19" presStyleLbl="parChTrans1D4" presStyleIdx="1" presStyleCnt="12"/>
      <dgm:spPr/>
      <dgm:t>
        <a:bodyPr/>
        <a:lstStyle/>
        <a:p>
          <a:pPr rtl="1"/>
          <a:endParaRPr lang="ar-SA"/>
        </a:p>
      </dgm:t>
    </dgm:pt>
    <dgm:pt modelId="{4DAD76D1-B835-4F90-B0D8-802B528AB47F}" type="pres">
      <dgm:prSet presAssocID="{892938F9-8CD4-4869-A313-D4378BE59833}" presName="Name21" presStyleCnt="0"/>
      <dgm:spPr/>
    </dgm:pt>
    <dgm:pt modelId="{BC86F0C8-1EFB-4365-80F7-3849C960DAAD}" type="pres">
      <dgm:prSet presAssocID="{892938F9-8CD4-4869-A313-D4378BE59833}" presName="level2Shape" presStyleLbl="node4" presStyleIdx="1" presStyleCnt="12" custScaleX="124321" custLinFactY="100000" custLinFactNeighborY="114935"/>
      <dgm:spPr/>
      <dgm:t>
        <a:bodyPr/>
        <a:lstStyle/>
        <a:p>
          <a:pPr rtl="1"/>
          <a:endParaRPr lang="ar-SA"/>
        </a:p>
      </dgm:t>
    </dgm:pt>
    <dgm:pt modelId="{CEE05A06-641E-482E-80B2-B06B13A19934}" type="pres">
      <dgm:prSet presAssocID="{892938F9-8CD4-4869-A313-D4378BE59833}" presName="hierChild3" presStyleCnt="0"/>
      <dgm:spPr/>
    </dgm:pt>
    <dgm:pt modelId="{F6FA3949-C271-4BF4-832B-BB68C1BAD591}" type="pres">
      <dgm:prSet presAssocID="{F2E8E166-E1DE-4B82-88CE-8D16D9FFE212}" presName="Name19" presStyleLbl="parChTrans1D4" presStyleIdx="2" presStyleCnt="12"/>
      <dgm:spPr/>
      <dgm:t>
        <a:bodyPr/>
        <a:lstStyle/>
        <a:p>
          <a:pPr rtl="1"/>
          <a:endParaRPr lang="ar-SA"/>
        </a:p>
      </dgm:t>
    </dgm:pt>
    <dgm:pt modelId="{BF6619A4-5AF2-427E-9073-357592D95888}" type="pres">
      <dgm:prSet presAssocID="{E73A9028-E7DF-4335-B5A5-367DA26C3202}" presName="Name21" presStyleCnt="0"/>
      <dgm:spPr/>
    </dgm:pt>
    <dgm:pt modelId="{30880DF7-4E98-4739-B9A7-1AAF6B5FF276}" type="pres">
      <dgm:prSet presAssocID="{E73A9028-E7DF-4335-B5A5-367DA26C3202}" presName="level2Shape" presStyleLbl="node4" presStyleIdx="2" presStyleCnt="12" custScaleX="124321" custLinFactY="100000" custLinFactNeighborY="114935"/>
      <dgm:spPr/>
      <dgm:t>
        <a:bodyPr/>
        <a:lstStyle/>
        <a:p>
          <a:pPr rtl="1"/>
          <a:endParaRPr lang="ar-SA"/>
        </a:p>
      </dgm:t>
    </dgm:pt>
    <dgm:pt modelId="{E5F1B66D-57AB-4F08-B12C-DC3333D406D4}" type="pres">
      <dgm:prSet presAssocID="{E73A9028-E7DF-4335-B5A5-367DA26C3202}" presName="hierChild3" presStyleCnt="0"/>
      <dgm:spPr/>
    </dgm:pt>
    <dgm:pt modelId="{C97A5094-FB48-4424-8FA2-1211B260B2BF}" type="pres">
      <dgm:prSet presAssocID="{762AF460-A41B-4F12-952A-9B4C7C44F493}" presName="Name19" presStyleLbl="parChTrans1D4" presStyleIdx="3" presStyleCnt="12"/>
      <dgm:spPr/>
      <dgm:t>
        <a:bodyPr/>
        <a:lstStyle/>
        <a:p>
          <a:pPr rtl="1"/>
          <a:endParaRPr lang="ar-SA"/>
        </a:p>
      </dgm:t>
    </dgm:pt>
    <dgm:pt modelId="{F03DF6C5-4F0B-4307-8DC8-215D9E2E0793}" type="pres">
      <dgm:prSet presAssocID="{D52CF625-D3D9-4EE7-AE4C-A7D9832C8571}" presName="Name21" presStyleCnt="0"/>
      <dgm:spPr/>
    </dgm:pt>
    <dgm:pt modelId="{769D9B21-76C9-4E0E-A17C-06049BAB449D}" type="pres">
      <dgm:prSet presAssocID="{D52CF625-D3D9-4EE7-AE4C-A7D9832C8571}" presName="level2Shape" presStyleLbl="node4" presStyleIdx="3" presStyleCnt="12" custScaleX="124321" custLinFactY="100000" custLinFactNeighborY="114935"/>
      <dgm:spPr/>
      <dgm:t>
        <a:bodyPr/>
        <a:lstStyle/>
        <a:p>
          <a:pPr rtl="1"/>
          <a:endParaRPr lang="ar-SA"/>
        </a:p>
      </dgm:t>
    </dgm:pt>
    <dgm:pt modelId="{0E6782B6-D73F-474D-83AE-C189DAC1A23F}" type="pres">
      <dgm:prSet presAssocID="{D52CF625-D3D9-4EE7-AE4C-A7D9832C8571}" presName="hierChild3" presStyleCnt="0"/>
      <dgm:spPr/>
    </dgm:pt>
    <dgm:pt modelId="{B25693F8-D672-4DD0-8522-87383FB81292}" type="pres">
      <dgm:prSet presAssocID="{73F5F926-3136-4E30-8F90-C6BC7D3CB659}" presName="Name19" presStyleLbl="parChTrans1D4" presStyleIdx="4" presStyleCnt="12"/>
      <dgm:spPr/>
      <dgm:t>
        <a:bodyPr/>
        <a:lstStyle/>
        <a:p>
          <a:pPr rtl="1"/>
          <a:endParaRPr lang="ar-SA"/>
        </a:p>
      </dgm:t>
    </dgm:pt>
    <dgm:pt modelId="{252AD828-CCB1-4333-8278-8B2F4637B73C}" type="pres">
      <dgm:prSet presAssocID="{31C5EA03-267F-404D-A6A3-39F1497B1259}" presName="Name21" presStyleCnt="0"/>
      <dgm:spPr/>
    </dgm:pt>
    <dgm:pt modelId="{A905F66A-97B8-47EB-8BAF-73946543C400}" type="pres">
      <dgm:prSet presAssocID="{31C5EA03-267F-404D-A6A3-39F1497B1259}" presName="level2Shape" presStyleLbl="node4" presStyleIdx="4" presStyleCnt="12" custScaleX="209042" custScaleY="96561" custLinFactY="100000" custLinFactNeighborY="114935"/>
      <dgm:spPr/>
      <dgm:t>
        <a:bodyPr/>
        <a:lstStyle/>
        <a:p>
          <a:pPr rtl="1"/>
          <a:endParaRPr lang="ar-SA"/>
        </a:p>
      </dgm:t>
    </dgm:pt>
    <dgm:pt modelId="{AEE568D7-3714-44F2-95BB-A24913AABD00}" type="pres">
      <dgm:prSet presAssocID="{31C5EA03-267F-404D-A6A3-39F1497B1259}" presName="hierChild3" presStyleCnt="0"/>
      <dgm:spPr/>
    </dgm:pt>
    <dgm:pt modelId="{F11C6E2E-5279-43CC-83C1-0FA4E8A4DD1C}" type="pres">
      <dgm:prSet presAssocID="{2705C6D4-BB4B-414E-88BF-96330EC1C519}" presName="Name19" presStyleLbl="parChTrans1D4" presStyleIdx="5" presStyleCnt="12"/>
      <dgm:spPr/>
      <dgm:t>
        <a:bodyPr/>
        <a:lstStyle/>
        <a:p>
          <a:pPr rtl="1"/>
          <a:endParaRPr lang="ar-SA"/>
        </a:p>
      </dgm:t>
    </dgm:pt>
    <dgm:pt modelId="{32B24CD2-33E5-4B47-A07C-294DA5309043}" type="pres">
      <dgm:prSet presAssocID="{B3B1D4CD-149A-4733-968B-7B89B5000D6D}" presName="Name21" presStyleCnt="0"/>
      <dgm:spPr/>
    </dgm:pt>
    <dgm:pt modelId="{2044EFEA-95B3-46F3-BA20-0B5E18A98277}" type="pres">
      <dgm:prSet presAssocID="{B3B1D4CD-149A-4733-968B-7B89B5000D6D}" presName="level2Shape" presStyleLbl="node4" presStyleIdx="5" presStyleCnt="12" custScaleX="124321" custLinFactY="100000" custLinFactNeighborY="114935"/>
      <dgm:spPr/>
      <dgm:t>
        <a:bodyPr/>
        <a:lstStyle/>
        <a:p>
          <a:pPr rtl="1"/>
          <a:endParaRPr lang="ar-SA"/>
        </a:p>
      </dgm:t>
    </dgm:pt>
    <dgm:pt modelId="{4DFEACB6-CCB5-4F3A-ACCB-B87124389A1C}" type="pres">
      <dgm:prSet presAssocID="{B3B1D4CD-149A-4733-968B-7B89B5000D6D}" presName="hierChild3" presStyleCnt="0"/>
      <dgm:spPr/>
    </dgm:pt>
    <dgm:pt modelId="{33419497-133E-4F05-9D84-C6FC69F4B5D1}" type="pres">
      <dgm:prSet presAssocID="{98CE0CC6-EBE5-4808-A8E0-3C92D6A8DA96}" presName="Name19" presStyleLbl="parChTrans1D4" presStyleIdx="6" presStyleCnt="12"/>
      <dgm:spPr/>
      <dgm:t>
        <a:bodyPr/>
        <a:lstStyle/>
        <a:p>
          <a:pPr rtl="1"/>
          <a:endParaRPr lang="ar-SA"/>
        </a:p>
      </dgm:t>
    </dgm:pt>
    <dgm:pt modelId="{A2DB13A0-72CB-4811-8876-7A5BBECD69B8}" type="pres">
      <dgm:prSet presAssocID="{04E0EA59-B005-4664-B17C-E96BAEED5097}" presName="Name21" presStyleCnt="0"/>
      <dgm:spPr/>
    </dgm:pt>
    <dgm:pt modelId="{23C1CDC1-9A09-43B5-9E39-018C5800F1EB}" type="pres">
      <dgm:prSet presAssocID="{04E0EA59-B005-4664-B17C-E96BAEED5097}" presName="level2Shape" presStyleLbl="node4" presStyleIdx="6" presStyleCnt="12" custScaleX="124321" custLinFactY="100000" custLinFactNeighborY="114935"/>
      <dgm:spPr/>
      <dgm:t>
        <a:bodyPr/>
        <a:lstStyle/>
        <a:p>
          <a:pPr rtl="1"/>
          <a:endParaRPr lang="ar-SA"/>
        </a:p>
      </dgm:t>
    </dgm:pt>
    <dgm:pt modelId="{A077966E-5596-472C-9486-F44364375B04}" type="pres">
      <dgm:prSet presAssocID="{04E0EA59-B005-4664-B17C-E96BAEED5097}" presName="hierChild3" presStyleCnt="0"/>
      <dgm:spPr/>
    </dgm:pt>
    <dgm:pt modelId="{6CE30C01-4FF4-4260-BCEF-353AA039842F}" type="pres">
      <dgm:prSet presAssocID="{01CF0F47-F959-4CF6-BF01-0DCE42B449CD}" presName="Name19" presStyleLbl="parChTrans1D3" presStyleIdx="1" presStyleCnt="7"/>
      <dgm:spPr/>
      <dgm:t>
        <a:bodyPr/>
        <a:lstStyle/>
        <a:p>
          <a:pPr rtl="1"/>
          <a:endParaRPr lang="ar-SA"/>
        </a:p>
      </dgm:t>
    </dgm:pt>
    <dgm:pt modelId="{C86DFF44-4293-4EF1-B96D-658266140BDB}" type="pres">
      <dgm:prSet presAssocID="{5E79FFE4-781B-41B4-8E54-C2D24646301E}" presName="Name21" presStyleCnt="0"/>
      <dgm:spPr/>
    </dgm:pt>
    <dgm:pt modelId="{3D6FCAAA-75D1-42B9-90D1-43F4BFBF68B9}" type="pres">
      <dgm:prSet presAssocID="{5E79FFE4-781B-41B4-8E54-C2D24646301E}" presName="level2Shape" presStyleLbl="node3" presStyleIdx="1" presStyleCnt="7" custScaleX="183633" custLinFactNeighborY="98422"/>
      <dgm:spPr/>
      <dgm:t>
        <a:bodyPr/>
        <a:lstStyle/>
        <a:p>
          <a:pPr rtl="1"/>
          <a:endParaRPr lang="ar-SA"/>
        </a:p>
      </dgm:t>
    </dgm:pt>
    <dgm:pt modelId="{C3D425FE-EFA1-4095-A5BB-4FC1CF215124}" type="pres">
      <dgm:prSet presAssocID="{5E79FFE4-781B-41B4-8E54-C2D24646301E}" presName="hierChild3" presStyleCnt="0"/>
      <dgm:spPr/>
    </dgm:pt>
    <dgm:pt modelId="{430EDEC4-7349-474E-BCD3-C0B3CF691A83}" type="pres">
      <dgm:prSet presAssocID="{CFF82BFA-6297-4749-A2A7-B152D21FDA5B}" presName="Name19" presStyleLbl="parChTrans1D4" presStyleIdx="7" presStyleCnt="12"/>
      <dgm:spPr/>
      <dgm:t>
        <a:bodyPr/>
        <a:lstStyle/>
        <a:p>
          <a:pPr rtl="1"/>
          <a:endParaRPr lang="ar-SA"/>
        </a:p>
      </dgm:t>
    </dgm:pt>
    <dgm:pt modelId="{FBA9B19E-1D58-4215-A433-BB1240345A38}" type="pres">
      <dgm:prSet presAssocID="{B899263B-F2F8-40DB-BAED-47F6B0650C13}" presName="Name21" presStyleCnt="0"/>
      <dgm:spPr/>
    </dgm:pt>
    <dgm:pt modelId="{F34D54C8-E9A4-40AC-AED2-B145DED955F1}" type="pres">
      <dgm:prSet presAssocID="{B899263B-F2F8-40DB-BAED-47F6B0650C13}" presName="level2Shape" presStyleLbl="node4" presStyleIdx="7" presStyleCnt="12" custScaleX="183633" custLinFactNeighborY="98422"/>
      <dgm:spPr/>
      <dgm:t>
        <a:bodyPr/>
        <a:lstStyle/>
        <a:p>
          <a:pPr rtl="1"/>
          <a:endParaRPr lang="ar-SA"/>
        </a:p>
      </dgm:t>
    </dgm:pt>
    <dgm:pt modelId="{51CA8158-9CE4-4D1E-BBF9-913ECA60A939}" type="pres">
      <dgm:prSet presAssocID="{B899263B-F2F8-40DB-BAED-47F6B0650C13}" presName="hierChild3" presStyleCnt="0"/>
      <dgm:spPr/>
    </dgm:pt>
    <dgm:pt modelId="{5DC0DAD2-90EB-4BF1-A428-4B6296EBC965}" type="pres">
      <dgm:prSet presAssocID="{DF32945E-4FCF-4B6F-A2A6-39B00CB03FE4}" presName="Name19" presStyleLbl="parChTrans1D4" presStyleIdx="8" presStyleCnt="12"/>
      <dgm:spPr/>
      <dgm:t>
        <a:bodyPr/>
        <a:lstStyle/>
        <a:p>
          <a:pPr rtl="1"/>
          <a:endParaRPr lang="ar-SA"/>
        </a:p>
      </dgm:t>
    </dgm:pt>
    <dgm:pt modelId="{B6292043-F8A5-4A64-B19D-58E24F162410}" type="pres">
      <dgm:prSet presAssocID="{ACBC54EC-00E2-472C-A186-B6220DD22E6B}" presName="Name21" presStyleCnt="0"/>
      <dgm:spPr/>
    </dgm:pt>
    <dgm:pt modelId="{4B6D0AE5-2D8A-4D2F-B81F-CA5CD1318CA9}" type="pres">
      <dgm:prSet presAssocID="{ACBC54EC-00E2-472C-A186-B6220DD22E6B}" presName="level2Shape" presStyleLbl="node4" presStyleIdx="8" presStyleCnt="12" custScaleX="183633" custLinFactNeighborY="98422"/>
      <dgm:spPr/>
      <dgm:t>
        <a:bodyPr/>
        <a:lstStyle/>
        <a:p>
          <a:pPr rtl="1"/>
          <a:endParaRPr lang="ar-SA"/>
        </a:p>
      </dgm:t>
    </dgm:pt>
    <dgm:pt modelId="{221AEF40-9CF5-46D7-9E23-CA566F278BC8}" type="pres">
      <dgm:prSet presAssocID="{ACBC54EC-00E2-472C-A186-B6220DD22E6B}" presName="hierChild3" presStyleCnt="0"/>
      <dgm:spPr/>
    </dgm:pt>
    <dgm:pt modelId="{70BC6F1E-3F5F-4DA0-AC5C-CA75B30A7837}" type="pres">
      <dgm:prSet presAssocID="{AC3AA16F-8722-4741-BF9A-05D50CEA8ADB}" presName="Name19" presStyleLbl="parChTrans1D4" presStyleIdx="9" presStyleCnt="12"/>
      <dgm:spPr/>
      <dgm:t>
        <a:bodyPr/>
        <a:lstStyle/>
        <a:p>
          <a:pPr rtl="1"/>
          <a:endParaRPr lang="ar-SA"/>
        </a:p>
      </dgm:t>
    </dgm:pt>
    <dgm:pt modelId="{7A015EF1-0E01-4A0C-A741-377B9C3BB895}" type="pres">
      <dgm:prSet presAssocID="{ACF67AC5-0B14-41BC-BC41-74D05D195B45}" presName="Name21" presStyleCnt="0"/>
      <dgm:spPr/>
    </dgm:pt>
    <dgm:pt modelId="{7CF76F74-84AC-46C7-BFBF-E50214A72874}" type="pres">
      <dgm:prSet presAssocID="{ACF67AC5-0B14-41BC-BC41-74D05D195B45}" presName="level2Shape" presStyleLbl="node4" presStyleIdx="9" presStyleCnt="12" custScaleX="183633" custLinFactNeighborY="98422"/>
      <dgm:spPr/>
      <dgm:t>
        <a:bodyPr/>
        <a:lstStyle/>
        <a:p>
          <a:pPr rtl="1"/>
          <a:endParaRPr lang="ar-SA"/>
        </a:p>
      </dgm:t>
    </dgm:pt>
    <dgm:pt modelId="{3BEA1C87-658C-46A4-96B9-60AE918EFC14}" type="pres">
      <dgm:prSet presAssocID="{ACF67AC5-0B14-41BC-BC41-74D05D195B45}" presName="hierChild3" presStyleCnt="0"/>
      <dgm:spPr/>
    </dgm:pt>
    <dgm:pt modelId="{667FCA18-45C8-4206-BFED-7EB4EECFCC3E}" type="pres">
      <dgm:prSet presAssocID="{FA1FAC27-0EA0-40F9-8A6D-B7A0DFBA1D34}" presName="Name19" presStyleLbl="parChTrans1D4" presStyleIdx="10" presStyleCnt="12"/>
      <dgm:spPr/>
      <dgm:t>
        <a:bodyPr/>
        <a:lstStyle/>
        <a:p>
          <a:pPr rtl="1"/>
          <a:endParaRPr lang="ar-SA"/>
        </a:p>
      </dgm:t>
    </dgm:pt>
    <dgm:pt modelId="{505F374B-79CA-4CB1-91F5-9E3A1EF5B3C8}" type="pres">
      <dgm:prSet presAssocID="{F73545D5-2294-4AE0-B8ED-8A0B000E2FB8}" presName="Name21" presStyleCnt="0"/>
      <dgm:spPr/>
    </dgm:pt>
    <dgm:pt modelId="{7220F75F-BFDF-4421-BA3F-C77F1C8D8A81}" type="pres">
      <dgm:prSet presAssocID="{F73545D5-2294-4AE0-B8ED-8A0B000E2FB8}" presName="level2Shape" presStyleLbl="node4" presStyleIdx="10" presStyleCnt="12" custScaleX="183633" custLinFactNeighborY="98422"/>
      <dgm:spPr/>
      <dgm:t>
        <a:bodyPr/>
        <a:lstStyle/>
        <a:p>
          <a:pPr rtl="1"/>
          <a:endParaRPr lang="ar-SA"/>
        </a:p>
      </dgm:t>
    </dgm:pt>
    <dgm:pt modelId="{9CBAFAA3-4A1B-4C41-8452-87F4A447FEF7}" type="pres">
      <dgm:prSet presAssocID="{F73545D5-2294-4AE0-B8ED-8A0B000E2FB8}" presName="hierChild3" presStyleCnt="0"/>
      <dgm:spPr/>
    </dgm:pt>
    <dgm:pt modelId="{C7E7C78E-10FD-4DE6-9DAE-84DEA8F3E7CC}" type="pres">
      <dgm:prSet presAssocID="{B9906AEB-55C9-419C-ADBB-FE7696A3B186}" presName="Name19" presStyleLbl="parChTrans1D4" presStyleIdx="11" presStyleCnt="12"/>
      <dgm:spPr/>
      <dgm:t>
        <a:bodyPr/>
        <a:lstStyle/>
        <a:p>
          <a:pPr rtl="1"/>
          <a:endParaRPr lang="ar-SA"/>
        </a:p>
      </dgm:t>
    </dgm:pt>
    <dgm:pt modelId="{58E950BA-6030-4DA8-BDCD-B90CEEBACBDC}" type="pres">
      <dgm:prSet presAssocID="{D5B0D1E1-0C3B-4054-8276-9F4074D178D4}" presName="Name21" presStyleCnt="0"/>
      <dgm:spPr/>
    </dgm:pt>
    <dgm:pt modelId="{8E3D8CE8-BCFB-444C-8058-DEB04EE0FD74}" type="pres">
      <dgm:prSet presAssocID="{D5B0D1E1-0C3B-4054-8276-9F4074D178D4}" presName="level2Shape" presStyleLbl="node4" presStyleIdx="11" presStyleCnt="12" custScaleX="183633" custLinFactNeighborY="98422"/>
      <dgm:spPr/>
      <dgm:t>
        <a:bodyPr/>
        <a:lstStyle/>
        <a:p>
          <a:pPr rtl="1"/>
          <a:endParaRPr lang="ar-SA"/>
        </a:p>
      </dgm:t>
    </dgm:pt>
    <dgm:pt modelId="{C89C5FF8-D33D-4113-8836-6A1A74D9D78D}" type="pres">
      <dgm:prSet presAssocID="{D5B0D1E1-0C3B-4054-8276-9F4074D178D4}" presName="hierChild3" presStyleCnt="0"/>
      <dgm:spPr/>
    </dgm:pt>
    <dgm:pt modelId="{58E44F51-E89A-47D0-9F76-FECB57FE174E}" type="pres">
      <dgm:prSet presAssocID="{1DF79DAC-15F1-42C3-A3A2-949FB63BE246}" presName="Name19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E9972B70-DB70-443E-B84B-A9D130B27B89}" type="pres">
      <dgm:prSet presAssocID="{B2B7609F-467C-4B6B-B34E-B4F7310F50D7}" presName="Name21" presStyleCnt="0"/>
      <dgm:spPr/>
    </dgm:pt>
    <dgm:pt modelId="{8B4B5F6F-9529-4A4E-9A42-36F80EF72E00}" type="pres">
      <dgm:prSet presAssocID="{B2B7609F-467C-4B6B-B34E-B4F7310F50D7}" presName="level2Shape" presStyleLbl="node2" presStyleIdx="1" presStyleCnt="2" custScaleX="248350" custScaleY="150138"/>
      <dgm:spPr/>
      <dgm:t>
        <a:bodyPr/>
        <a:lstStyle/>
        <a:p>
          <a:pPr rtl="1"/>
          <a:endParaRPr lang="ar-SA"/>
        </a:p>
      </dgm:t>
    </dgm:pt>
    <dgm:pt modelId="{5152321F-255E-4622-837B-4F1EB8A74981}" type="pres">
      <dgm:prSet presAssocID="{B2B7609F-467C-4B6B-B34E-B4F7310F50D7}" presName="hierChild3" presStyleCnt="0"/>
      <dgm:spPr/>
    </dgm:pt>
    <dgm:pt modelId="{1B27A3EB-1933-4A16-9739-40AB8BE34A40}" type="pres">
      <dgm:prSet presAssocID="{CB7D3BDD-9FF8-4F78-8C5C-232583608838}" presName="Name19" presStyleLbl="parChTrans1D3" presStyleIdx="2" presStyleCnt="7"/>
      <dgm:spPr/>
      <dgm:t>
        <a:bodyPr/>
        <a:lstStyle/>
        <a:p>
          <a:pPr rtl="1"/>
          <a:endParaRPr lang="ar-SA"/>
        </a:p>
      </dgm:t>
    </dgm:pt>
    <dgm:pt modelId="{74C5958D-D5ED-4E2A-88C5-31A8590EC17E}" type="pres">
      <dgm:prSet presAssocID="{AF9B2507-A563-4A17-864A-208A3BBFE012}" presName="Name21" presStyleCnt="0"/>
      <dgm:spPr/>
    </dgm:pt>
    <dgm:pt modelId="{D902267C-EB9D-4EB8-A31F-08189E8AC8CE}" type="pres">
      <dgm:prSet presAssocID="{AF9B2507-A563-4A17-864A-208A3BBFE012}" presName="level2Shape" presStyleLbl="node3" presStyleIdx="2" presStyleCnt="7" custScaleY="222067"/>
      <dgm:spPr/>
      <dgm:t>
        <a:bodyPr/>
        <a:lstStyle/>
        <a:p>
          <a:pPr rtl="1"/>
          <a:endParaRPr lang="ar-SA"/>
        </a:p>
      </dgm:t>
    </dgm:pt>
    <dgm:pt modelId="{313E4333-7923-420A-9C62-7D638C604D0A}" type="pres">
      <dgm:prSet presAssocID="{AF9B2507-A563-4A17-864A-208A3BBFE012}" presName="hierChild3" presStyleCnt="0"/>
      <dgm:spPr/>
    </dgm:pt>
    <dgm:pt modelId="{AB74796E-D749-47E5-8FF9-8A8630DE3A4F}" type="pres">
      <dgm:prSet presAssocID="{5FBFAC18-D46C-4017-AADA-D0309B9E3C8D}" presName="Name19" presStyleLbl="parChTrans1D3" presStyleIdx="3" presStyleCnt="7"/>
      <dgm:spPr/>
      <dgm:t>
        <a:bodyPr/>
        <a:lstStyle/>
        <a:p>
          <a:pPr rtl="1"/>
          <a:endParaRPr lang="ar-SA"/>
        </a:p>
      </dgm:t>
    </dgm:pt>
    <dgm:pt modelId="{5E10C477-3960-437D-887E-8E07DEEF3E44}" type="pres">
      <dgm:prSet presAssocID="{0E5FC964-61D6-4240-818C-D474AFCDCB40}" presName="Name21" presStyleCnt="0"/>
      <dgm:spPr/>
    </dgm:pt>
    <dgm:pt modelId="{7B4E211B-EAC7-496A-9591-22F389AE005D}" type="pres">
      <dgm:prSet presAssocID="{0E5FC964-61D6-4240-818C-D474AFCDCB40}" presName="level2Shape" presStyleLbl="node3" presStyleIdx="3" presStyleCnt="7" custScaleY="222067"/>
      <dgm:spPr/>
      <dgm:t>
        <a:bodyPr/>
        <a:lstStyle/>
        <a:p>
          <a:pPr rtl="1"/>
          <a:endParaRPr lang="ar-SA"/>
        </a:p>
      </dgm:t>
    </dgm:pt>
    <dgm:pt modelId="{5C3193F2-0101-462F-B20F-48BAB98F93DC}" type="pres">
      <dgm:prSet presAssocID="{0E5FC964-61D6-4240-818C-D474AFCDCB40}" presName="hierChild3" presStyleCnt="0"/>
      <dgm:spPr/>
    </dgm:pt>
    <dgm:pt modelId="{F869827A-6F70-4273-88A3-59AF510A385B}" type="pres">
      <dgm:prSet presAssocID="{31B9EBDD-7BFF-4257-8CF5-07EC852A6828}" presName="Name19" presStyleLbl="parChTrans1D3" presStyleIdx="4" presStyleCnt="7"/>
      <dgm:spPr/>
      <dgm:t>
        <a:bodyPr/>
        <a:lstStyle/>
        <a:p>
          <a:pPr rtl="1"/>
          <a:endParaRPr lang="ar-SA"/>
        </a:p>
      </dgm:t>
    </dgm:pt>
    <dgm:pt modelId="{4BEA0ECB-29D8-49D0-875B-77449E252DF4}" type="pres">
      <dgm:prSet presAssocID="{A42AA6F5-5E7E-45CE-90C0-9E225FDA4591}" presName="Name21" presStyleCnt="0"/>
      <dgm:spPr/>
    </dgm:pt>
    <dgm:pt modelId="{646C1F9A-3D7E-4DB1-9C54-6D5104970759}" type="pres">
      <dgm:prSet presAssocID="{A42AA6F5-5E7E-45CE-90C0-9E225FDA4591}" presName="level2Shape" presStyleLbl="node3" presStyleIdx="4" presStyleCnt="7" custScaleY="222067"/>
      <dgm:spPr/>
      <dgm:t>
        <a:bodyPr/>
        <a:lstStyle/>
        <a:p>
          <a:pPr rtl="1"/>
          <a:endParaRPr lang="ar-SA"/>
        </a:p>
      </dgm:t>
    </dgm:pt>
    <dgm:pt modelId="{5B8E25FF-5E4F-4C81-9D85-6CF0AC7C8EE1}" type="pres">
      <dgm:prSet presAssocID="{A42AA6F5-5E7E-45CE-90C0-9E225FDA4591}" presName="hierChild3" presStyleCnt="0"/>
      <dgm:spPr/>
    </dgm:pt>
    <dgm:pt modelId="{28BA4326-2D71-4380-A3AC-DD709C9A83E6}" type="pres">
      <dgm:prSet presAssocID="{312C5FD7-084B-4768-A7DA-6DD12C801E4A}" presName="Name19" presStyleLbl="parChTrans1D3" presStyleIdx="5" presStyleCnt="7"/>
      <dgm:spPr/>
      <dgm:t>
        <a:bodyPr/>
        <a:lstStyle/>
        <a:p>
          <a:pPr rtl="1"/>
          <a:endParaRPr lang="ar-SA"/>
        </a:p>
      </dgm:t>
    </dgm:pt>
    <dgm:pt modelId="{D82EF6D8-9D13-4A66-9748-0DE1A8B8FA23}" type="pres">
      <dgm:prSet presAssocID="{1017F2A9-6107-4BE7-B040-C95E7E830B12}" presName="Name21" presStyleCnt="0"/>
      <dgm:spPr/>
    </dgm:pt>
    <dgm:pt modelId="{19F68808-52EA-4BF7-BAFE-A99B19342E25}" type="pres">
      <dgm:prSet presAssocID="{1017F2A9-6107-4BE7-B040-C95E7E830B12}" presName="level2Shape" presStyleLbl="node3" presStyleIdx="5" presStyleCnt="7" custScaleY="222067"/>
      <dgm:spPr/>
      <dgm:t>
        <a:bodyPr/>
        <a:lstStyle/>
        <a:p>
          <a:pPr rtl="1"/>
          <a:endParaRPr lang="ar-SA"/>
        </a:p>
      </dgm:t>
    </dgm:pt>
    <dgm:pt modelId="{A5A63CB7-7B39-41EB-BB0F-C77E74B0C8B6}" type="pres">
      <dgm:prSet presAssocID="{1017F2A9-6107-4BE7-B040-C95E7E830B12}" presName="hierChild3" presStyleCnt="0"/>
      <dgm:spPr/>
    </dgm:pt>
    <dgm:pt modelId="{20B7CADF-7A56-42A5-B9D3-DA3E303BB011}" type="pres">
      <dgm:prSet presAssocID="{7BA88219-709E-4847-846A-DEEACB877538}" presName="Name19" presStyleLbl="parChTrans1D3" presStyleIdx="6" presStyleCnt="7"/>
      <dgm:spPr/>
      <dgm:t>
        <a:bodyPr/>
        <a:lstStyle/>
        <a:p>
          <a:pPr rtl="1"/>
          <a:endParaRPr lang="ar-SA"/>
        </a:p>
      </dgm:t>
    </dgm:pt>
    <dgm:pt modelId="{B2F3ACF3-65C5-442C-A0C8-8E0A1AF5B0A4}" type="pres">
      <dgm:prSet presAssocID="{840E6B9A-7835-4BDC-B559-A9F430B1B16E}" presName="Name21" presStyleCnt="0"/>
      <dgm:spPr/>
    </dgm:pt>
    <dgm:pt modelId="{C302D031-8ECD-4803-8C18-9934A3549A79}" type="pres">
      <dgm:prSet presAssocID="{840E6B9A-7835-4BDC-B559-A9F430B1B16E}" presName="level2Shape" presStyleLbl="node3" presStyleIdx="6" presStyleCnt="7" custScaleY="222067"/>
      <dgm:spPr/>
      <dgm:t>
        <a:bodyPr/>
        <a:lstStyle/>
        <a:p>
          <a:pPr rtl="1"/>
          <a:endParaRPr lang="ar-SA"/>
        </a:p>
      </dgm:t>
    </dgm:pt>
    <dgm:pt modelId="{A7836731-62C0-4873-8C71-10B6D3CDFF01}" type="pres">
      <dgm:prSet presAssocID="{840E6B9A-7835-4BDC-B559-A9F430B1B16E}" presName="hierChild3" presStyleCnt="0"/>
      <dgm:spPr/>
    </dgm:pt>
    <dgm:pt modelId="{70597F44-DEF7-4FD4-8238-D27361790D55}" type="pres">
      <dgm:prSet presAssocID="{BA960255-FA5C-46DA-B6A0-A82E2CA78732}" presName="bgShapesFlow" presStyleCnt="0"/>
      <dgm:spPr/>
    </dgm:pt>
  </dgm:ptLst>
  <dgm:cxnLst>
    <dgm:cxn modelId="{47FF31CB-166B-40D0-B033-BF5904743286}" srcId="{5E79FFE4-781B-41B4-8E54-C2D24646301E}" destId="{ACBC54EC-00E2-472C-A186-B6220DD22E6B}" srcOrd="1" destOrd="0" parTransId="{DF32945E-4FCF-4B6F-A2A6-39B00CB03FE4}" sibTransId="{563EA0E0-DC6E-45CE-82EB-EFE6BE087F84}"/>
    <dgm:cxn modelId="{318B65E7-6942-4D9A-9CB8-80787FF8D144}" type="presOf" srcId="{0C5B454C-3563-4E91-A294-ED8C441E5844}" destId="{D55FDAD9-F487-499C-92C6-7B87C3395FEC}" srcOrd="0" destOrd="0" presId="urn:microsoft.com/office/officeart/2005/8/layout/hierarchy6"/>
    <dgm:cxn modelId="{C2093738-9732-438B-936B-0DF3F85B2E3B}" type="presOf" srcId="{762AF460-A41B-4F12-952A-9B4C7C44F493}" destId="{C97A5094-FB48-4424-8FA2-1211B260B2BF}" srcOrd="0" destOrd="0" presId="urn:microsoft.com/office/officeart/2005/8/layout/hierarchy6"/>
    <dgm:cxn modelId="{E02D0168-B2A2-4050-94E9-1C259A6908C8}" type="presOf" srcId="{31B9EBDD-7BFF-4257-8CF5-07EC852A6828}" destId="{F869827A-6F70-4273-88A3-59AF510A385B}" srcOrd="0" destOrd="0" presId="urn:microsoft.com/office/officeart/2005/8/layout/hierarchy6"/>
    <dgm:cxn modelId="{AE41712A-DC6D-4359-89C2-88F5BCBA414D}" type="presOf" srcId="{DF32945E-4FCF-4B6F-A2A6-39B00CB03FE4}" destId="{5DC0DAD2-90EB-4BF1-A428-4B6296EBC965}" srcOrd="0" destOrd="0" presId="urn:microsoft.com/office/officeart/2005/8/layout/hierarchy6"/>
    <dgm:cxn modelId="{F5363F7A-74D1-468C-A1B9-1ED283C49376}" type="presOf" srcId="{E73A9028-E7DF-4335-B5A5-367DA26C3202}" destId="{30880DF7-4E98-4739-B9A7-1AAF6B5FF276}" srcOrd="0" destOrd="0" presId="urn:microsoft.com/office/officeart/2005/8/layout/hierarchy6"/>
    <dgm:cxn modelId="{065DCD25-A0CD-4114-9343-1F79628E746F}" srcId="{31C5EA03-267F-404D-A6A3-39F1497B1259}" destId="{B3B1D4CD-149A-4733-968B-7B89B5000D6D}" srcOrd="0" destOrd="0" parTransId="{2705C6D4-BB4B-414E-88BF-96330EC1C519}" sibTransId="{D66DDE52-7782-4918-A457-E82E67988FC7}"/>
    <dgm:cxn modelId="{AF1F42EF-37E8-4E8D-AC5E-600E3865CF79}" srcId="{0C5B454C-3563-4E91-A294-ED8C441E5844}" destId="{892938F9-8CD4-4869-A313-D4378BE59833}" srcOrd="0" destOrd="0" parTransId="{56D338E3-132A-492D-910D-5A4021CDAAF2}" sibTransId="{878D54B3-4C85-406D-8D11-0BD8280E49BB}"/>
    <dgm:cxn modelId="{FB388366-1739-47DB-BF83-47A4FE481C33}" type="presOf" srcId="{D52CF625-D3D9-4EE7-AE4C-A7D9832C8571}" destId="{769D9B21-76C9-4E0E-A17C-06049BAB449D}" srcOrd="0" destOrd="0" presId="urn:microsoft.com/office/officeart/2005/8/layout/hierarchy6"/>
    <dgm:cxn modelId="{53515B7B-341B-497E-A670-D6D95F44CFDE}" type="presOf" srcId="{73F5F926-3136-4E30-8F90-C6BC7D3CB659}" destId="{B25693F8-D672-4DD0-8522-87383FB81292}" srcOrd="0" destOrd="0" presId="urn:microsoft.com/office/officeart/2005/8/layout/hierarchy6"/>
    <dgm:cxn modelId="{7835F8DE-DEFB-4796-8D84-1EB5551DC0C4}" type="presOf" srcId="{CB7D3BDD-9FF8-4F78-8C5C-232583608838}" destId="{1B27A3EB-1933-4A16-9739-40AB8BE34A40}" srcOrd="0" destOrd="0" presId="urn:microsoft.com/office/officeart/2005/8/layout/hierarchy6"/>
    <dgm:cxn modelId="{7273F67F-536D-4907-95E1-E1D4CC9DA5CC}" type="presOf" srcId="{CFF82BFA-6297-4749-A2A7-B152D21FDA5B}" destId="{430EDEC4-7349-474E-BCD3-C0B3CF691A83}" srcOrd="0" destOrd="0" presId="urn:microsoft.com/office/officeart/2005/8/layout/hierarchy6"/>
    <dgm:cxn modelId="{C71CC724-D36B-4C09-94BF-61A02FC5CE46}" type="presOf" srcId="{1DF79DAC-15F1-42C3-A3A2-949FB63BE246}" destId="{58E44F51-E89A-47D0-9F76-FECB57FE174E}" srcOrd="0" destOrd="0" presId="urn:microsoft.com/office/officeart/2005/8/layout/hierarchy6"/>
    <dgm:cxn modelId="{49B33BD3-9E6C-495F-9CE1-4BB938507D52}" type="presOf" srcId="{1017F2A9-6107-4BE7-B040-C95E7E830B12}" destId="{19F68808-52EA-4BF7-BAFE-A99B19342E25}" srcOrd="0" destOrd="0" presId="urn:microsoft.com/office/officeart/2005/8/layout/hierarchy6"/>
    <dgm:cxn modelId="{DFECFF83-A09F-43FD-81DB-EB2980FD729C}" type="presOf" srcId="{639B2DB7-E5F5-4667-BB68-F78CEA07D191}" destId="{AD448116-BBA4-46A7-8B85-6E43523EADED}" srcOrd="0" destOrd="0" presId="urn:microsoft.com/office/officeart/2005/8/layout/hierarchy6"/>
    <dgm:cxn modelId="{6FEE0E37-3478-4155-8B9E-6820F40BFF00}" type="presOf" srcId="{AC3AA16F-8722-4741-BF9A-05D50CEA8ADB}" destId="{70BC6F1E-3F5F-4DA0-AC5C-CA75B30A7837}" srcOrd="0" destOrd="0" presId="urn:microsoft.com/office/officeart/2005/8/layout/hierarchy6"/>
    <dgm:cxn modelId="{2F0C70F7-BE4A-47A9-A3AA-4F309C75FCB9}" type="presOf" srcId="{892938F9-8CD4-4869-A313-D4378BE59833}" destId="{BC86F0C8-1EFB-4365-80F7-3849C960DAAD}" srcOrd="0" destOrd="0" presId="urn:microsoft.com/office/officeart/2005/8/layout/hierarchy6"/>
    <dgm:cxn modelId="{3B84302F-4D7C-435A-A65B-B969F01FEBFC}" srcId="{00A85B21-DBD3-4477-AA52-5A457B793A66}" destId="{7D730CD8-8A78-432C-8A75-3E329548AF79}" srcOrd="0" destOrd="0" parTransId="{03A1DBD7-64B2-41E9-A151-3B6B994A3945}" sibTransId="{164C674A-D701-4D29-BE3E-38664B664F99}"/>
    <dgm:cxn modelId="{CE7E2766-4C97-4315-968F-D08075298D56}" type="presOf" srcId="{F2E8E166-E1DE-4B82-88CE-8D16D9FFE212}" destId="{F6FA3949-C271-4BF4-832B-BB68C1BAD591}" srcOrd="0" destOrd="0" presId="urn:microsoft.com/office/officeart/2005/8/layout/hierarchy6"/>
    <dgm:cxn modelId="{2EA7D2FA-FBC0-467B-A1EB-5ED5A7449E84}" type="presOf" srcId="{00A85B21-DBD3-4477-AA52-5A457B793A66}" destId="{31A54905-BF5A-4DCE-AF4B-883A1E8C4C0B}" srcOrd="0" destOrd="0" presId="urn:microsoft.com/office/officeart/2005/8/layout/hierarchy6"/>
    <dgm:cxn modelId="{4C90AB54-9FFC-4258-9A23-08328205FF54}" type="presOf" srcId="{AF9B2507-A563-4A17-864A-208A3BBFE012}" destId="{D902267C-EB9D-4EB8-A31F-08189E8AC8CE}" srcOrd="0" destOrd="0" presId="urn:microsoft.com/office/officeart/2005/8/layout/hierarchy6"/>
    <dgm:cxn modelId="{DD278C3A-1D62-4D10-A1B1-0A9659D80F6E}" type="presOf" srcId="{03A1DBD7-64B2-41E9-A151-3B6B994A3945}" destId="{26326B48-D129-4732-A57F-3C807AC89800}" srcOrd="0" destOrd="0" presId="urn:microsoft.com/office/officeart/2005/8/layout/hierarchy6"/>
    <dgm:cxn modelId="{79235763-4BE6-4B99-A54E-4E76CFB0AE04}" type="presOf" srcId="{312C5FD7-084B-4768-A7DA-6DD12C801E4A}" destId="{28BA4326-2D71-4380-A3AC-DD709C9A83E6}" srcOrd="0" destOrd="0" presId="urn:microsoft.com/office/officeart/2005/8/layout/hierarchy6"/>
    <dgm:cxn modelId="{7E7CFB03-99D2-4641-9ABD-BF800A4637E9}" srcId="{B2B7609F-467C-4B6B-B34E-B4F7310F50D7}" destId="{840E6B9A-7835-4BDC-B559-A9F430B1B16E}" srcOrd="4" destOrd="0" parTransId="{7BA88219-709E-4847-846A-DEEACB877538}" sibTransId="{820FE84A-C220-4757-B6B2-8A38E4C4DF97}"/>
    <dgm:cxn modelId="{93758FEF-7923-4C30-8C21-6B665EE54205}" type="presOf" srcId="{BA960255-FA5C-46DA-B6A0-A82E2CA78732}" destId="{2EADAEDB-191D-44DC-8C6D-A40D5AF91B06}" srcOrd="0" destOrd="0" presId="urn:microsoft.com/office/officeart/2005/8/layout/hierarchy6"/>
    <dgm:cxn modelId="{1E12132F-CBB7-42CF-B684-3329384A6474}" type="presOf" srcId="{B899263B-F2F8-40DB-BAED-47F6B0650C13}" destId="{F34D54C8-E9A4-40AC-AED2-B145DED955F1}" srcOrd="0" destOrd="0" presId="urn:microsoft.com/office/officeart/2005/8/layout/hierarchy6"/>
    <dgm:cxn modelId="{7F184EBC-3BC2-412F-B0A7-0B1781B3DA0F}" type="presOf" srcId="{B9906AEB-55C9-419C-ADBB-FE7696A3B186}" destId="{C7E7C78E-10FD-4DE6-9DAE-84DEA8F3E7CC}" srcOrd="0" destOrd="0" presId="urn:microsoft.com/office/officeart/2005/8/layout/hierarchy6"/>
    <dgm:cxn modelId="{E6397E0D-9119-47E4-AEE6-C22EB3ABECA7}" srcId="{BA960255-FA5C-46DA-B6A0-A82E2CA78732}" destId="{00A85B21-DBD3-4477-AA52-5A457B793A66}" srcOrd="0" destOrd="0" parTransId="{CF977B4B-1D84-48DE-82A0-D1DB2BB60BD9}" sibTransId="{87D5FE17-E401-48EF-A2A2-E1FC20F4E5BE}"/>
    <dgm:cxn modelId="{536ABADA-8740-4A7B-9F0A-24D092F2EBEB}" type="presOf" srcId="{5E79FFE4-781B-41B4-8E54-C2D24646301E}" destId="{3D6FCAAA-75D1-42B9-90D1-43F4BFBF68B9}" srcOrd="0" destOrd="0" presId="urn:microsoft.com/office/officeart/2005/8/layout/hierarchy6"/>
    <dgm:cxn modelId="{B6DAE5FD-0C4F-4DAC-87D6-15B583E93E3D}" srcId="{5E79FFE4-781B-41B4-8E54-C2D24646301E}" destId="{ACF67AC5-0B14-41BC-BC41-74D05D195B45}" srcOrd="2" destOrd="0" parTransId="{AC3AA16F-8722-4741-BF9A-05D50CEA8ADB}" sibTransId="{AC1D5FEA-A23B-4FC5-8D8C-689D9EDF44A9}"/>
    <dgm:cxn modelId="{09528181-97AE-4072-AAD8-7CF16F5165FD}" srcId="{ACF67AC5-0B14-41BC-BC41-74D05D195B45}" destId="{F73545D5-2294-4AE0-B8ED-8A0B000E2FB8}" srcOrd="0" destOrd="0" parTransId="{FA1FAC27-0EA0-40F9-8A6D-B7A0DFBA1D34}" sibTransId="{CC84EA5D-C4D6-4BE9-8DCD-B264E8503326}"/>
    <dgm:cxn modelId="{B6F45F2E-5A37-4D27-BA38-F870099AD3E0}" srcId="{31C5EA03-267F-404D-A6A3-39F1497B1259}" destId="{04E0EA59-B005-4664-B17C-E96BAEED5097}" srcOrd="1" destOrd="0" parTransId="{98CE0CC6-EBE5-4808-A8E0-3C92D6A8DA96}" sibTransId="{A09B8909-8A2B-464C-B85C-A8B17D072A8D}"/>
    <dgm:cxn modelId="{849310D0-6B8A-45CF-AC1D-70310F098271}" type="presOf" srcId="{7D730CD8-8A78-432C-8A75-3E329548AF79}" destId="{6A3E1CF4-80D9-44B9-89B4-958F74B38C81}" srcOrd="0" destOrd="0" presId="urn:microsoft.com/office/officeart/2005/8/layout/hierarchy6"/>
    <dgm:cxn modelId="{EB876FC5-83B4-4979-8D63-966967A71D55}" srcId="{BAAD1A0E-8CDE-42D1-BB0D-9F429807E7A1}" destId="{31C5EA03-267F-404D-A6A3-39F1497B1259}" srcOrd="1" destOrd="0" parTransId="{73F5F926-3136-4E30-8F90-C6BC7D3CB659}" sibTransId="{60C878B5-07A3-4DE5-B26D-3BDC9C31FEEB}"/>
    <dgm:cxn modelId="{68F72050-92EC-4C62-9047-8BF47073813F}" type="presOf" srcId="{F73545D5-2294-4AE0-B8ED-8A0B000E2FB8}" destId="{7220F75F-BFDF-4421-BA3F-C77F1C8D8A81}" srcOrd="0" destOrd="0" presId="urn:microsoft.com/office/officeart/2005/8/layout/hierarchy6"/>
    <dgm:cxn modelId="{D62884BA-1D56-4F71-8A28-B8A55BC6AEF9}" srcId="{0C5B454C-3563-4E91-A294-ED8C441E5844}" destId="{E73A9028-E7DF-4335-B5A5-367DA26C3202}" srcOrd="1" destOrd="0" parTransId="{F2E8E166-E1DE-4B82-88CE-8D16D9FFE212}" sibTransId="{C6CFC2BD-1A47-43AA-9977-1AA9E189FE48}"/>
    <dgm:cxn modelId="{70C79CD3-6F87-405D-BD5E-6908CA3A540A}" srcId="{B2B7609F-467C-4B6B-B34E-B4F7310F50D7}" destId="{0E5FC964-61D6-4240-818C-D474AFCDCB40}" srcOrd="1" destOrd="0" parTransId="{5FBFAC18-D46C-4017-AADA-D0309B9E3C8D}" sibTransId="{E567BE5F-8533-4FD2-9570-1166622F3AD9}"/>
    <dgm:cxn modelId="{4B04904D-001E-4B3A-AF37-84E3C4468C89}" srcId="{0C5B454C-3563-4E91-A294-ED8C441E5844}" destId="{D52CF625-D3D9-4EE7-AE4C-A7D9832C8571}" srcOrd="2" destOrd="0" parTransId="{762AF460-A41B-4F12-952A-9B4C7C44F493}" sibTransId="{9C5DA400-F0A8-4C93-A566-ED22670C7622}"/>
    <dgm:cxn modelId="{18C51C27-C8B5-4C17-9AB1-985C44D5E8A7}" type="presOf" srcId="{31C5EA03-267F-404D-A6A3-39F1497B1259}" destId="{A905F66A-97B8-47EB-8BAF-73946543C400}" srcOrd="0" destOrd="0" presId="urn:microsoft.com/office/officeart/2005/8/layout/hierarchy6"/>
    <dgm:cxn modelId="{54E38E1C-B051-46E5-B771-5ADBAAFBE041}" type="presOf" srcId="{2705C6D4-BB4B-414E-88BF-96330EC1C519}" destId="{F11C6E2E-5279-43CC-83C1-0FA4E8A4DD1C}" srcOrd="0" destOrd="0" presId="urn:microsoft.com/office/officeart/2005/8/layout/hierarchy6"/>
    <dgm:cxn modelId="{33F206BE-70D7-4D09-ACE7-8B97F63D4219}" srcId="{B2B7609F-467C-4B6B-B34E-B4F7310F50D7}" destId="{A42AA6F5-5E7E-45CE-90C0-9E225FDA4591}" srcOrd="2" destOrd="0" parTransId="{31B9EBDD-7BFF-4257-8CF5-07EC852A6828}" sibTransId="{98A7EECC-7431-4AAE-8C1B-3887F7C1530C}"/>
    <dgm:cxn modelId="{630A3A80-C3D4-40DD-B9C4-5B89A3A75EAF}" type="presOf" srcId="{0E5FC964-61D6-4240-818C-D474AFCDCB40}" destId="{7B4E211B-EAC7-496A-9591-22F389AE005D}" srcOrd="0" destOrd="0" presId="urn:microsoft.com/office/officeart/2005/8/layout/hierarchy6"/>
    <dgm:cxn modelId="{FAC55F26-D334-4412-83D2-C9B0283132EF}" type="presOf" srcId="{C909B352-AA7E-41FE-9EC0-FCE8FF63FF6D}" destId="{56558D27-4D4A-43CA-9A2A-838AE41481FF}" srcOrd="0" destOrd="0" presId="urn:microsoft.com/office/officeart/2005/8/layout/hierarchy6"/>
    <dgm:cxn modelId="{17302C91-D808-4541-8130-C243101F8A42}" type="presOf" srcId="{ACF67AC5-0B14-41BC-BC41-74D05D195B45}" destId="{7CF76F74-84AC-46C7-BFBF-E50214A72874}" srcOrd="0" destOrd="0" presId="urn:microsoft.com/office/officeart/2005/8/layout/hierarchy6"/>
    <dgm:cxn modelId="{D3D597BB-9282-4E60-B73E-E6347890FB12}" type="presOf" srcId="{BAAD1A0E-8CDE-42D1-BB0D-9F429807E7A1}" destId="{4741FEF5-687A-4B68-B4B4-F11946332B91}" srcOrd="0" destOrd="0" presId="urn:microsoft.com/office/officeart/2005/8/layout/hierarchy6"/>
    <dgm:cxn modelId="{3B8762F6-F1B8-4E62-96BE-8A9668826181}" srcId="{7D730CD8-8A78-432C-8A75-3E329548AF79}" destId="{5E79FFE4-781B-41B4-8E54-C2D24646301E}" srcOrd="1" destOrd="0" parTransId="{01CF0F47-F959-4CF6-BF01-0DCE42B449CD}" sibTransId="{518B2CC7-89E1-4EE4-AEE3-2B1523809823}"/>
    <dgm:cxn modelId="{98BB611D-668C-4636-A158-BB65EFC91205}" srcId="{BAAD1A0E-8CDE-42D1-BB0D-9F429807E7A1}" destId="{0C5B454C-3563-4E91-A294-ED8C441E5844}" srcOrd="0" destOrd="0" parTransId="{639B2DB7-E5F5-4667-BB68-F78CEA07D191}" sibTransId="{4F1D0884-ECBA-4757-AEE9-BAC02A454DB6}"/>
    <dgm:cxn modelId="{E56C6B2B-0466-44CE-9796-40F71FBFD6DB}" srcId="{B2B7609F-467C-4B6B-B34E-B4F7310F50D7}" destId="{AF9B2507-A563-4A17-864A-208A3BBFE012}" srcOrd="0" destOrd="0" parTransId="{CB7D3BDD-9FF8-4F78-8C5C-232583608838}" sibTransId="{6482471F-55A7-4518-A2A7-AF3EDCD0115B}"/>
    <dgm:cxn modelId="{CCEDD3F8-15CD-4DF4-84DA-2976A3741A63}" type="presOf" srcId="{B2B7609F-467C-4B6B-B34E-B4F7310F50D7}" destId="{8B4B5F6F-9529-4A4E-9A42-36F80EF72E00}" srcOrd="0" destOrd="0" presId="urn:microsoft.com/office/officeart/2005/8/layout/hierarchy6"/>
    <dgm:cxn modelId="{DB910ECF-7AC0-45FD-B160-DD8C773D3AEB}" type="presOf" srcId="{7BA88219-709E-4847-846A-DEEACB877538}" destId="{20B7CADF-7A56-42A5-B9D3-DA3E303BB011}" srcOrd="0" destOrd="0" presId="urn:microsoft.com/office/officeart/2005/8/layout/hierarchy6"/>
    <dgm:cxn modelId="{1DE4BCF8-8A59-4842-AC2E-B9D6500415D9}" type="presOf" srcId="{D5B0D1E1-0C3B-4054-8276-9F4074D178D4}" destId="{8E3D8CE8-BCFB-444C-8058-DEB04EE0FD74}" srcOrd="0" destOrd="0" presId="urn:microsoft.com/office/officeart/2005/8/layout/hierarchy6"/>
    <dgm:cxn modelId="{E5DB4731-E8EB-40AB-9EBE-4A1E9AFAEDEE}" type="presOf" srcId="{A42AA6F5-5E7E-45CE-90C0-9E225FDA4591}" destId="{646C1F9A-3D7E-4DB1-9C54-6D5104970759}" srcOrd="0" destOrd="0" presId="urn:microsoft.com/office/officeart/2005/8/layout/hierarchy6"/>
    <dgm:cxn modelId="{62EEB820-91CA-495B-8515-B055CCAFCE3E}" type="presOf" srcId="{01CF0F47-F959-4CF6-BF01-0DCE42B449CD}" destId="{6CE30C01-4FF4-4260-BCEF-353AA039842F}" srcOrd="0" destOrd="0" presId="urn:microsoft.com/office/officeart/2005/8/layout/hierarchy6"/>
    <dgm:cxn modelId="{011E60F0-19C6-4050-8658-BFCEF228AE23}" type="presOf" srcId="{5FBFAC18-D46C-4017-AADA-D0309B9E3C8D}" destId="{AB74796E-D749-47E5-8FF9-8A8630DE3A4F}" srcOrd="0" destOrd="0" presId="urn:microsoft.com/office/officeart/2005/8/layout/hierarchy6"/>
    <dgm:cxn modelId="{3AED4088-5021-444B-9745-C66E0AECEAA8}" srcId="{ACF67AC5-0B14-41BC-BC41-74D05D195B45}" destId="{D5B0D1E1-0C3B-4054-8276-9F4074D178D4}" srcOrd="1" destOrd="0" parTransId="{B9906AEB-55C9-419C-ADBB-FE7696A3B186}" sibTransId="{9722BBAD-83DB-45B9-8CCB-060E2E9C078C}"/>
    <dgm:cxn modelId="{BBCD0F6D-39AC-47C4-A58D-59B3557DB15A}" type="presOf" srcId="{04E0EA59-B005-4664-B17C-E96BAEED5097}" destId="{23C1CDC1-9A09-43B5-9E39-018C5800F1EB}" srcOrd="0" destOrd="0" presId="urn:microsoft.com/office/officeart/2005/8/layout/hierarchy6"/>
    <dgm:cxn modelId="{66655C5B-CEE1-47BB-914D-0EFB728AAE6A}" srcId="{00A85B21-DBD3-4477-AA52-5A457B793A66}" destId="{B2B7609F-467C-4B6B-B34E-B4F7310F50D7}" srcOrd="1" destOrd="0" parTransId="{1DF79DAC-15F1-42C3-A3A2-949FB63BE246}" sibTransId="{49544AD1-EE2C-472C-97C8-46FD65B8B0FC}"/>
    <dgm:cxn modelId="{C38D318C-F94C-4994-AAE8-97B99A4ADF25}" type="presOf" srcId="{98CE0CC6-EBE5-4808-A8E0-3C92D6A8DA96}" destId="{33419497-133E-4F05-9D84-C6FC69F4B5D1}" srcOrd="0" destOrd="0" presId="urn:microsoft.com/office/officeart/2005/8/layout/hierarchy6"/>
    <dgm:cxn modelId="{B20D4EC5-A42A-460C-B8B9-3208317555EE}" srcId="{B2B7609F-467C-4B6B-B34E-B4F7310F50D7}" destId="{1017F2A9-6107-4BE7-B040-C95E7E830B12}" srcOrd="3" destOrd="0" parTransId="{312C5FD7-084B-4768-A7DA-6DD12C801E4A}" sibTransId="{DC9CA607-20D1-4DEF-A9B9-21639064E720}"/>
    <dgm:cxn modelId="{F94BC5CE-1FD6-487F-AB2B-AB6AD848E926}" type="presOf" srcId="{B3B1D4CD-149A-4733-968B-7B89B5000D6D}" destId="{2044EFEA-95B3-46F3-BA20-0B5E18A98277}" srcOrd="0" destOrd="0" presId="urn:microsoft.com/office/officeart/2005/8/layout/hierarchy6"/>
    <dgm:cxn modelId="{D340701D-0F6D-4637-B00D-FA0592F2B997}" type="presOf" srcId="{FA1FAC27-0EA0-40F9-8A6D-B7A0DFBA1D34}" destId="{667FCA18-45C8-4206-BFED-7EB4EECFCC3E}" srcOrd="0" destOrd="0" presId="urn:microsoft.com/office/officeart/2005/8/layout/hierarchy6"/>
    <dgm:cxn modelId="{AEE30D1F-F7B7-4059-8B65-5AE72BD1FBCC}" srcId="{5E79FFE4-781B-41B4-8E54-C2D24646301E}" destId="{B899263B-F2F8-40DB-BAED-47F6B0650C13}" srcOrd="0" destOrd="0" parTransId="{CFF82BFA-6297-4749-A2A7-B152D21FDA5B}" sibTransId="{7CAB54CE-A45C-44F0-9219-ADE8BE4D8FDD}"/>
    <dgm:cxn modelId="{90E25F30-0498-4C96-89B1-4016E1B912DB}" type="presOf" srcId="{56D338E3-132A-492D-910D-5A4021CDAAF2}" destId="{A1EC4BE3-8EC6-4C3F-BC07-B93A1CDA9130}" srcOrd="0" destOrd="0" presId="urn:microsoft.com/office/officeart/2005/8/layout/hierarchy6"/>
    <dgm:cxn modelId="{58077A74-EA5E-46D1-9F97-956FB0B4185F}" type="presOf" srcId="{ACBC54EC-00E2-472C-A186-B6220DD22E6B}" destId="{4B6D0AE5-2D8A-4D2F-B81F-CA5CD1318CA9}" srcOrd="0" destOrd="0" presId="urn:microsoft.com/office/officeart/2005/8/layout/hierarchy6"/>
    <dgm:cxn modelId="{30048955-D5A9-4258-A365-2CFAE2D02374}" srcId="{7D730CD8-8A78-432C-8A75-3E329548AF79}" destId="{BAAD1A0E-8CDE-42D1-BB0D-9F429807E7A1}" srcOrd="0" destOrd="0" parTransId="{C909B352-AA7E-41FE-9EC0-FCE8FF63FF6D}" sibTransId="{926EDB03-6CA7-400C-AB05-ECF53313FCE9}"/>
    <dgm:cxn modelId="{3C222371-4861-43A8-9921-CB8207FFCF05}" type="presOf" srcId="{840E6B9A-7835-4BDC-B559-A9F430B1B16E}" destId="{C302D031-8ECD-4803-8C18-9934A3549A79}" srcOrd="0" destOrd="0" presId="urn:microsoft.com/office/officeart/2005/8/layout/hierarchy6"/>
    <dgm:cxn modelId="{C2AA7EAA-A435-4BE8-B0ED-FE028428EB08}" type="presParOf" srcId="{2EADAEDB-191D-44DC-8C6D-A40D5AF91B06}" destId="{2BF7196A-54FF-46EC-89C6-DB5C5A3283E1}" srcOrd="0" destOrd="0" presId="urn:microsoft.com/office/officeart/2005/8/layout/hierarchy6"/>
    <dgm:cxn modelId="{7F01BA36-77FE-445D-8EC5-118E61143CED}" type="presParOf" srcId="{2BF7196A-54FF-46EC-89C6-DB5C5A3283E1}" destId="{90780695-80C8-4F22-BE14-244D9D7681BD}" srcOrd="0" destOrd="0" presId="urn:microsoft.com/office/officeart/2005/8/layout/hierarchy6"/>
    <dgm:cxn modelId="{FD449E3B-8182-4C39-A908-B499D5364E50}" type="presParOf" srcId="{90780695-80C8-4F22-BE14-244D9D7681BD}" destId="{ABD93492-068E-4EF2-9BF6-926C1E11EEC5}" srcOrd="0" destOrd="0" presId="urn:microsoft.com/office/officeart/2005/8/layout/hierarchy6"/>
    <dgm:cxn modelId="{F398F7AE-24AA-406F-984F-71C919AD7E6E}" type="presParOf" srcId="{ABD93492-068E-4EF2-9BF6-926C1E11EEC5}" destId="{31A54905-BF5A-4DCE-AF4B-883A1E8C4C0B}" srcOrd="0" destOrd="0" presId="urn:microsoft.com/office/officeart/2005/8/layout/hierarchy6"/>
    <dgm:cxn modelId="{8113760D-110C-45A6-B2E1-7D757FE80DDA}" type="presParOf" srcId="{ABD93492-068E-4EF2-9BF6-926C1E11EEC5}" destId="{7AE2810C-9821-4368-B56E-936C610E26EF}" srcOrd="1" destOrd="0" presId="urn:microsoft.com/office/officeart/2005/8/layout/hierarchy6"/>
    <dgm:cxn modelId="{F6ABB3AF-4FFC-4F45-8167-99693C47D82E}" type="presParOf" srcId="{7AE2810C-9821-4368-B56E-936C610E26EF}" destId="{26326B48-D129-4732-A57F-3C807AC89800}" srcOrd="0" destOrd="0" presId="urn:microsoft.com/office/officeart/2005/8/layout/hierarchy6"/>
    <dgm:cxn modelId="{C9BCA613-AB75-4BE5-AD3F-D1800CF8390C}" type="presParOf" srcId="{7AE2810C-9821-4368-B56E-936C610E26EF}" destId="{267CBEEC-2EC1-4843-B041-FA1B386F510F}" srcOrd="1" destOrd="0" presId="urn:microsoft.com/office/officeart/2005/8/layout/hierarchy6"/>
    <dgm:cxn modelId="{1E3E5F50-F29B-4D64-ACC6-3E6829084FE9}" type="presParOf" srcId="{267CBEEC-2EC1-4843-B041-FA1B386F510F}" destId="{6A3E1CF4-80D9-44B9-89B4-958F74B38C81}" srcOrd="0" destOrd="0" presId="urn:microsoft.com/office/officeart/2005/8/layout/hierarchy6"/>
    <dgm:cxn modelId="{2A442A6A-CD2E-469C-BF74-4FEB9C8C9DD8}" type="presParOf" srcId="{267CBEEC-2EC1-4843-B041-FA1B386F510F}" destId="{43F7D206-2B53-4643-A93D-AD9ADFCCF607}" srcOrd="1" destOrd="0" presId="urn:microsoft.com/office/officeart/2005/8/layout/hierarchy6"/>
    <dgm:cxn modelId="{78F48420-C3FF-416C-9266-63ECD6C0E4DC}" type="presParOf" srcId="{43F7D206-2B53-4643-A93D-AD9ADFCCF607}" destId="{56558D27-4D4A-43CA-9A2A-838AE41481FF}" srcOrd="0" destOrd="0" presId="urn:microsoft.com/office/officeart/2005/8/layout/hierarchy6"/>
    <dgm:cxn modelId="{07CB3AFE-C216-4BA5-A283-A3191447C515}" type="presParOf" srcId="{43F7D206-2B53-4643-A93D-AD9ADFCCF607}" destId="{FC12D4E4-C787-4A80-BFEE-4FF36D0F6CAF}" srcOrd="1" destOrd="0" presId="urn:microsoft.com/office/officeart/2005/8/layout/hierarchy6"/>
    <dgm:cxn modelId="{CD86E614-C9D5-4212-9932-078C647670CA}" type="presParOf" srcId="{FC12D4E4-C787-4A80-BFEE-4FF36D0F6CAF}" destId="{4741FEF5-687A-4B68-B4B4-F11946332B91}" srcOrd="0" destOrd="0" presId="urn:microsoft.com/office/officeart/2005/8/layout/hierarchy6"/>
    <dgm:cxn modelId="{D67FB7C1-A83D-4333-BA49-F8646545C76E}" type="presParOf" srcId="{FC12D4E4-C787-4A80-BFEE-4FF36D0F6CAF}" destId="{EF1E5FAC-996F-4DCD-B43D-CAA4471C1C31}" srcOrd="1" destOrd="0" presId="urn:microsoft.com/office/officeart/2005/8/layout/hierarchy6"/>
    <dgm:cxn modelId="{C2DF8AD5-04F5-4604-9BB9-0C9F1A23CEE7}" type="presParOf" srcId="{EF1E5FAC-996F-4DCD-B43D-CAA4471C1C31}" destId="{AD448116-BBA4-46A7-8B85-6E43523EADED}" srcOrd="0" destOrd="0" presId="urn:microsoft.com/office/officeart/2005/8/layout/hierarchy6"/>
    <dgm:cxn modelId="{62319B7F-3A08-4381-B1B3-FD4E8A0B7259}" type="presParOf" srcId="{EF1E5FAC-996F-4DCD-B43D-CAA4471C1C31}" destId="{85325801-97F7-4752-80A5-A81F09F4D5D6}" srcOrd="1" destOrd="0" presId="urn:microsoft.com/office/officeart/2005/8/layout/hierarchy6"/>
    <dgm:cxn modelId="{D5349551-5945-43E9-A33A-8913F29CE46D}" type="presParOf" srcId="{85325801-97F7-4752-80A5-A81F09F4D5D6}" destId="{D55FDAD9-F487-499C-92C6-7B87C3395FEC}" srcOrd="0" destOrd="0" presId="urn:microsoft.com/office/officeart/2005/8/layout/hierarchy6"/>
    <dgm:cxn modelId="{8F957105-927E-4170-83E0-ABDEB59A273E}" type="presParOf" srcId="{85325801-97F7-4752-80A5-A81F09F4D5D6}" destId="{FDEBD7A6-AA49-46ED-BF06-A64DD0F39713}" srcOrd="1" destOrd="0" presId="urn:microsoft.com/office/officeart/2005/8/layout/hierarchy6"/>
    <dgm:cxn modelId="{24AE5506-AA1A-43C3-A2A0-3C3D800F5E53}" type="presParOf" srcId="{FDEBD7A6-AA49-46ED-BF06-A64DD0F39713}" destId="{A1EC4BE3-8EC6-4C3F-BC07-B93A1CDA9130}" srcOrd="0" destOrd="0" presId="urn:microsoft.com/office/officeart/2005/8/layout/hierarchy6"/>
    <dgm:cxn modelId="{CCA024EB-1C79-48E7-A8FD-37EA01DE8AEF}" type="presParOf" srcId="{FDEBD7A6-AA49-46ED-BF06-A64DD0F39713}" destId="{4DAD76D1-B835-4F90-B0D8-802B528AB47F}" srcOrd="1" destOrd="0" presId="urn:microsoft.com/office/officeart/2005/8/layout/hierarchy6"/>
    <dgm:cxn modelId="{88EF81B5-7224-4CE7-B3C7-D304FCA1F7DE}" type="presParOf" srcId="{4DAD76D1-B835-4F90-B0D8-802B528AB47F}" destId="{BC86F0C8-1EFB-4365-80F7-3849C960DAAD}" srcOrd="0" destOrd="0" presId="urn:microsoft.com/office/officeart/2005/8/layout/hierarchy6"/>
    <dgm:cxn modelId="{112EAA85-A44B-4A0F-A44C-B264866D65DE}" type="presParOf" srcId="{4DAD76D1-B835-4F90-B0D8-802B528AB47F}" destId="{CEE05A06-641E-482E-80B2-B06B13A19934}" srcOrd="1" destOrd="0" presId="urn:microsoft.com/office/officeart/2005/8/layout/hierarchy6"/>
    <dgm:cxn modelId="{AB9D77D3-8190-4D4F-AAD9-A8E5119C9BAF}" type="presParOf" srcId="{FDEBD7A6-AA49-46ED-BF06-A64DD0F39713}" destId="{F6FA3949-C271-4BF4-832B-BB68C1BAD591}" srcOrd="2" destOrd="0" presId="urn:microsoft.com/office/officeart/2005/8/layout/hierarchy6"/>
    <dgm:cxn modelId="{2FA627A5-851B-4E19-BA0B-217DF1C74438}" type="presParOf" srcId="{FDEBD7A6-AA49-46ED-BF06-A64DD0F39713}" destId="{BF6619A4-5AF2-427E-9073-357592D95888}" srcOrd="3" destOrd="0" presId="urn:microsoft.com/office/officeart/2005/8/layout/hierarchy6"/>
    <dgm:cxn modelId="{ECBE8A2E-B153-4491-B86B-5D2595E94D17}" type="presParOf" srcId="{BF6619A4-5AF2-427E-9073-357592D95888}" destId="{30880DF7-4E98-4739-B9A7-1AAF6B5FF276}" srcOrd="0" destOrd="0" presId="urn:microsoft.com/office/officeart/2005/8/layout/hierarchy6"/>
    <dgm:cxn modelId="{E723082C-2314-46B9-80E2-717D2CA9F272}" type="presParOf" srcId="{BF6619A4-5AF2-427E-9073-357592D95888}" destId="{E5F1B66D-57AB-4F08-B12C-DC3333D406D4}" srcOrd="1" destOrd="0" presId="urn:microsoft.com/office/officeart/2005/8/layout/hierarchy6"/>
    <dgm:cxn modelId="{1DE0ECB0-D339-4526-86A4-6BBA0BF16305}" type="presParOf" srcId="{FDEBD7A6-AA49-46ED-BF06-A64DD0F39713}" destId="{C97A5094-FB48-4424-8FA2-1211B260B2BF}" srcOrd="4" destOrd="0" presId="urn:microsoft.com/office/officeart/2005/8/layout/hierarchy6"/>
    <dgm:cxn modelId="{021F48B4-FB17-44DB-A866-198FBBE0D3A0}" type="presParOf" srcId="{FDEBD7A6-AA49-46ED-BF06-A64DD0F39713}" destId="{F03DF6C5-4F0B-4307-8DC8-215D9E2E0793}" srcOrd="5" destOrd="0" presId="urn:microsoft.com/office/officeart/2005/8/layout/hierarchy6"/>
    <dgm:cxn modelId="{8F62BD7C-2B93-42CB-B5E3-F187BF49D333}" type="presParOf" srcId="{F03DF6C5-4F0B-4307-8DC8-215D9E2E0793}" destId="{769D9B21-76C9-4E0E-A17C-06049BAB449D}" srcOrd="0" destOrd="0" presId="urn:microsoft.com/office/officeart/2005/8/layout/hierarchy6"/>
    <dgm:cxn modelId="{B5CB1D67-4399-48B9-B9D3-87B5CFCCECAD}" type="presParOf" srcId="{F03DF6C5-4F0B-4307-8DC8-215D9E2E0793}" destId="{0E6782B6-D73F-474D-83AE-C189DAC1A23F}" srcOrd="1" destOrd="0" presId="urn:microsoft.com/office/officeart/2005/8/layout/hierarchy6"/>
    <dgm:cxn modelId="{B05951F3-D722-4E51-8996-380F74BC38E2}" type="presParOf" srcId="{EF1E5FAC-996F-4DCD-B43D-CAA4471C1C31}" destId="{B25693F8-D672-4DD0-8522-87383FB81292}" srcOrd="2" destOrd="0" presId="urn:microsoft.com/office/officeart/2005/8/layout/hierarchy6"/>
    <dgm:cxn modelId="{46C14148-F805-4093-8142-FBC86ABB19BF}" type="presParOf" srcId="{EF1E5FAC-996F-4DCD-B43D-CAA4471C1C31}" destId="{252AD828-CCB1-4333-8278-8B2F4637B73C}" srcOrd="3" destOrd="0" presId="urn:microsoft.com/office/officeart/2005/8/layout/hierarchy6"/>
    <dgm:cxn modelId="{4EEA174D-071A-4D60-A7F0-57AE62E6FD86}" type="presParOf" srcId="{252AD828-CCB1-4333-8278-8B2F4637B73C}" destId="{A905F66A-97B8-47EB-8BAF-73946543C400}" srcOrd="0" destOrd="0" presId="urn:microsoft.com/office/officeart/2005/8/layout/hierarchy6"/>
    <dgm:cxn modelId="{EDAFBED3-F2EA-4A08-9ABB-BF3D576A78F1}" type="presParOf" srcId="{252AD828-CCB1-4333-8278-8B2F4637B73C}" destId="{AEE568D7-3714-44F2-95BB-A24913AABD00}" srcOrd="1" destOrd="0" presId="urn:microsoft.com/office/officeart/2005/8/layout/hierarchy6"/>
    <dgm:cxn modelId="{3F253E3A-EEC9-40B9-907F-EBCCF7F39CCC}" type="presParOf" srcId="{AEE568D7-3714-44F2-95BB-A24913AABD00}" destId="{F11C6E2E-5279-43CC-83C1-0FA4E8A4DD1C}" srcOrd="0" destOrd="0" presId="urn:microsoft.com/office/officeart/2005/8/layout/hierarchy6"/>
    <dgm:cxn modelId="{8486EB57-58C1-47EC-958F-B99C87D3FE24}" type="presParOf" srcId="{AEE568D7-3714-44F2-95BB-A24913AABD00}" destId="{32B24CD2-33E5-4B47-A07C-294DA5309043}" srcOrd="1" destOrd="0" presId="urn:microsoft.com/office/officeart/2005/8/layout/hierarchy6"/>
    <dgm:cxn modelId="{0FD1C112-7805-401B-B562-F2E2A33B908E}" type="presParOf" srcId="{32B24CD2-33E5-4B47-A07C-294DA5309043}" destId="{2044EFEA-95B3-46F3-BA20-0B5E18A98277}" srcOrd="0" destOrd="0" presId="urn:microsoft.com/office/officeart/2005/8/layout/hierarchy6"/>
    <dgm:cxn modelId="{AB7EC318-20D3-47FC-80A5-F4FA2FE27638}" type="presParOf" srcId="{32B24CD2-33E5-4B47-A07C-294DA5309043}" destId="{4DFEACB6-CCB5-4F3A-ACCB-B87124389A1C}" srcOrd="1" destOrd="0" presId="urn:microsoft.com/office/officeart/2005/8/layout/hierarchy6"/>
    <dgm:cxn modelId="{48624C94-2EB1-4874-B42F-43F2C30371C6}" type="presParOf" srcId="{AEE568D7-3714-44F2-95BB-A24913AABD00}" destId="{33419497-133E-4F05-9D84-C6FC69F4B5D1}" srcOrd="2" destOrd="0" presId="urn:microsoft.com/office/officeart/2005/8/layout/hierarchy6"/>
    <dgm:cxn modelId="{2461D26B-1178-4F4C-BA83-D8370FE6FAEF}" type="presParOf" srcId="{AEE568D7-3714-44F2-95BB-A24913AABD00}" destId="{A2DB13A0-72CB-4811-8876-7A5BBECD69B8}" srcOrd="3" destOrd="0" presId="urn:microsoft.com/office/officeart/2005/8/layout/hierarchy6"/>
    <dgm:cxn modelId="{9771BCDD-0939-47CE-8F58-5E4249C9B347}" type="presParOf" srcId="{A2DB13A0-72CB-4811-8876-7A5BBECD69B8}" destId="{23C1CDC1-9A09-43B5-9E39-018C5800F1EB}" srcOrd="0" destOrd="0" presId="urn:microsoft.com/office/officeart/2005/8/layout/hierarchy6"/>
    <dgm:cxn modelId="{0CEB0D9D-D745-48D1-BCEF-82CAA07F0377}" type="presParOf" srcId="{A2DB13A0-72CB-4811-8876-7A5BBECD69B8}" destId="{A077966E-5596-472C-9486-F44364375B04}" srcOrd="1" destOrd="0" presId="urn:microsoft.com/office/officeart/2005/8/layout/hierarchy6"/>
    <dgm:cxn modelId="{90E3226A-6B9A-455D-8F26-0376C066C93F}" type="presParOf" srcId="{43F7D206-2B53-4643-A93D-AD9ADFCCF607}" destId="{6CE30C01-4FF4-4260-BCEF-353AA039842F}" srcOrd="2" destOrd="0" presId="urn:microsoft.com/office/officeart/2005/8/layout/hierarchy6"/>
    <dgm:cxn modelId="{E4F24535-3730-4FA9-83F8-06043417C174}" type="presParOf" srcId="{43F7D206-2B53-4643-A93D-AD9ADFCCF607}" destId="{C86DFF44-4293-4EF1-B96D-658266140BDB}" srcOrd="3" destOrd="0" presId="urn:microsoft.com/office/officeart/2005/8/layout/hierarchy6"/>
    <dgm:cxn modelId="{048853B7-4CDB-4066-AF89-D423DAD50862}" type="presParOf" srcId="{C86DFF44-4293-4EF1-B96D-658266140BDB}" destId="{3D6FCAAA-75D1-42B9-90D1-43F4BFBF68B9}" srcOrd="0" destOrd="0" presId="urn:microsoft.com/office/officeart/2005/8/layout/hierarchy6"/>
    <dgm:cxn modelId="{1144E00D-2E87-42A2-8034-4AF631122CE7}" type="presParOf" srcId="{C86DFF44-4293-4EF1-B96D-658266140BDB}" destId="{C3D425FE-EFA1-4095-A5BB-4FC1CF215124}" srcOrd="1" destOrd="0" presId="urn:microsoft.com/office/officeart/2005/8/layout/hierarchy6"/>
    <dgm:cxn modelId="{B4B428F6-AC09-47B9-82B9-426F65FD2E62}" type="presParOf" srcId="{C3D425FE-EFA1-4095-A5BB-4FC1CF215124}" destId="{430EDEC4-7349-474E-BCD3-C0B3CF691A83}" srcOrd="0" destOrd="0" presId="urn:microsoft.com/office/officeart/2005/8/layout/hierarchy6"/>
    <dgm:cxn modelId="{282916D6-0E12-48CA-8E92-6D915BAF6959}" type="presParOf" srcId="{C3D425FE-EFA1-4095-A5BB-4FC1CF215124}" destId="{FBA9B19E-1D58-4215-A433-BB1240345A38}" srcOrd="1" destOrd="0" presId="urn:microsoft.com/office/officeart/2005/8/layout/hierarchy6"/>
    <dgm:cxn modelId="{05D11923-788F-4F48-B7F5-E2F5DCB834CC}" type="presParOf" srcId="{FBA9B19E-1D58-4215-A433-BB1240345A38}" destId="{F34D54C8-E9A4-40AC-AED2-B145DED955F1}" srcOrd="0" destOrd="0" presId="urn:microsoft.com/office/officeart/2005/8/layout/hierarchy6"/>
    <dgm:cxn modelId="{E6CC58BD-BA3B-4D40-A50D-210B5D903B33}" type="presParOf" srcId="{FBA9B19E-1D58-4215-A433-BB1240345A38}" destId="{51CA8158-9CE4-4D1E-BBF9-913ECA60A939}" srcOrd="1" destOrd="0" presId="urn:microsoft.com/office/officeart/2005/8/layout/hierarchy6"/>
    <dgm:cxn modelId="{E87771DB-CC09-42CA-9E50-CBB93176ED61}" type="presParOf" srcId="{C3D425FE-EFA1-4095-A5BB-4FC1CF215124}" destId="{5DC0DAD2-90EB-4BF1-A428-4B6296EBC965}" srcOrd="2" destOrd="0" presId="urn:microsoft.com/office/officeart/2005/8/layout/hierarchy6"/>
    <dgm:cxn modelId="{46457FA0-989D-447A-8A79-703A851B4E5B}" type="presParOf" srcId="{C3D425FE-EFA1-4095-A5BB-4FC1CF215124}" destId="{B6292043-F8A5-4A64-B19D-58E24F162410}" srcOrd="3" destOrd="0" presId="urn:microsoft.com/office/officeart/2005/8/layout/hierarchy6"/>
    <dgm:cxn modelId="{426EE509-AFBF-4510-A765-A7488F2FFB82}" type="presParOf" srcId="{B6292043-F8A5-4A64-B19D-58E24F162410}" destId="{4B6D0AE5-2D8A-4D2F-B81F-CA5CD1318CA9}" srcOrd="0" destOrd="0" presId="urn:microsoft.com/office/officeart/2005/8/layout/hierarchy6"/>
    <dgm:cxn modelId="{A78F170D-24AA-4A92-BF07-0C7A948A906F}" type="presParOf" srcId="{B6292043-F8A5-4A64-B19D-58E24F162410}" destId="{221AEF40-9CF5-46D7-9E23-CA566F278BC8}" srcOrd="1" destOrd="0" presId="urn:microsoft.com/office/officeart/2005/8/layout/hierarchy6"/>
    <dgm:cxn modelId="{16AE0849-75D4-406B-8106-B0906E2A6481}" type="presParOf" srcId="{C3D425FE-EFA1-4095-A5BB-4FC1CF215124}" destId="{70BC6F1E-3F5F-4DA0-AC5C-CA75B30A7837}" srcOrd="4" destOrd="0" presId="urn:microsoft.com/office/officeart/2005/8/layout/hierarchy6"/>
    <dgm:cxn modelId="{B5A7CA8B-DEEC-4E90-A8D8-270AEB4217DC}" type="presParOf" srcId="{C3D425FE-EFA1-4095-A5BB-4FC1CF215124}" destId="{7A015EF1-0E01-4A0C-A741-377B9C3BB895}" srcOrd="5" destOrd="0" presId="urn:microsoft.com/office/officeart/2005/8/layout/hierarchy6"/>
    <dgm:cxn modelId="{C2949EAB-A9B3-416C-A98B-4025F9DB0855}" type="presParOf" srcId="{7A015EF1-0E01-4A0C-A741-377B9C3BB895}" destId="{7CF76F74-84AC-46C7-BFBF-E50214A72874}" srcOrd="0" destOrd="0" presId="urn:microsoft.com/office/officeart/2005/8/layout/hierarchy6"/>
    <dgm:cxn modelId="{E6096085-6955-418B-B1C4-EF71B54E6F01}" type="presParOf" srcId="{7A015EF1-0E01-4A0C-A741-377B9C3BB895}" destId="{3BEA1C87-658C-46A4-96B9-60AE918EFC14}" srcOrd="1" destOrd="0" presId="urn:microsoft.com/office/officeart/2005/8/layout/hierarchy6"/>
    <dgm:cxn modelId="{D2EF3993-818E-4944-BF40-6D8915B11FDD}" type="presParOf" srcId="{3BEA1C87-658C-46A4-96B9-60AE918EFC14}" destId="{667FCA18-45C8-4206-BFED-7EB4EECFCC3E}" srcOrd="0" destOrd="0" presId="urn:microsoft.com/office/officeart/2005/8/layout/hierarchy6"/>
    <dgm:cxn modelId="{900845E3-F345-497C-AC42-ECECB36200E3}" type="presParOf" srcId="{3BEA1C87-658C-46A4-96B9-60AE918EFC14}" destId="{505F374B-79CA-4CB1-91F5-9E3A1EF5B3C8}" srcOrd="1" destOrd="0" presId="urn:microsoft.com/office/officeart/2005/8/layout/hierarchy6"/>
    <dgm:cxn modelId="{1AC93270-58D8-430A-82C0-698CC939D5B7}" type="presParOf" srcId="{505F374B-79CA-4CB1-91F5-9E3A1EF5B3C8}" destId="{7220F75F-BFDF-4421-BA3F-C77F1C8D8A81}" srcOrd="0" destOrd="0" presId="urn:microsoft.com/office/officeart/2005/8/layout/hierarchy6"/>
    <dgm:cxn modelId="{4BDD092D-7C90-4AA7-83F0-8D9762A6EEE1}" type="presParOf" srcId="{505F374B-79CA-4CB1-91F5-9E3A1EF5B3C8}" destId="{9CBAFAA3-4A1B-4C41-8452-87F4A447FEF7}" srcOrd="1" destOrd="0" presId="urn:microsoft.com/office/officeart/2005/8/layout/hierarchy6"/>
    <dgm:cxn modelId="{F609D086-ECF6-4969-B28C-AEEB0E81A849}" type="presParOf" srcId="{3BEA1C87-658C-46A4-96B9-60AE918EFC14}" destId="{C7E7C78E-10FD-4DE6-9DAE-84DEA8F3E7CC}" srcOrd="2" destOrd="0" presId="urn:microsoft.com/office/officeart/2005/8/layout/hierarchy6"/>
    <dgm:cxn modelId="{3A060E7D-7768-4DEF-A83F-59C8C06584FB}" type="presParOf" srcId="{3BEA1C87-658C-46A4-96B9-60AE918EFC14}" destId="{58E950BA-6030-4DA8-BDCD-B90CEEBACBDC}" srcOrd="3" destOrd="0" presId="urn:microsoft.com/office/officeart/2005/8/layout/hierarchy6"/>
    <dgm:cxn modelId="{7C8A05A0-9CE9-4E3F-BD4C-3BAF92BFA27C}" type="presParOf" srcId="{58E950BA-6030-4DA8-BDCD-B90CEEBACBDC}" destId="{8E3D8CE8-BCFB-444C-8058-DEB04EE0FD74}" srcOrd="0" destOrd="0" presId="urn:microsoft.com/office/officeart/2005/8/layout/hierarchy6"/>
    <dgm:cxn modelId="{C83539AD-F153-4C4C-B5D3-939523D61D6C}" type="presParOf" srcId="{58E950BA-6030-4DA8-BDCD-B90CEEBACBDC}" destId="{C89C5FF8-D33D-4113-8836-6A1A74D9D78D}" srcOrd="1" destOrd="0" presId="urn:microsoft.com/office/officeart/2005/8/layout/hierarchy6"/>
    <dgm:cxn modelId="{D0B74BF4-076A-4472-B602-3D826BCAE2B1}" type="presParOf" srcId="{7AE2810C-9821-4368-B56E-936C610E26EF}" destId="{58E44F51-E89A-47D0-9F76-FECB57FE174E}" srcOrd="2" destOrd="0" presId="urn:microsoft.com/office/officeart/2005/8/layout/hierarchy6"/>
    <dgm:cxn modelId="{2C3927B0-3A8A-4DB9-8B45-FE6FCB0BE4BD}" type="presParOf" srcId="{7AE2810C-9821-4368-B56E-936C610E26EF}" destId="{E9972B70-DB70-443E-B84B-A9D130B27B89}" srcOrd="3" destOrd="0" presId="urn:microsoft.com/office/officeart/2005/8/layout/hierarchy6"/>
    <dgm:cxn modelId="{5FF40F6C-1B4C-44E0-8034-1FEBB6CBD8D8}" type="presParOf" srcId="{E9972B70-DB70-443E-B84B-A9D130B27B89}" destId="{8B4B5F6F-9529-4A4E-9A42-36F80EF72E00}" srcOrd="0" destOrd="0" presId="urn:microsoft.com/office/officeart/2005/8/layout/hierarchy6"/>
    <dgm:cxn modelId="{3280DA8A-DFBA-4603-8B87-3419C93335C2}" type="presParOf" srcId="{E9972B70-DB70-443E-B84B-A9D130B27B89}" destId="{5152321F-255E-4622-837B-4F1EB8A74981}" srcOrd="1" destOrd="0" presId="urn:microsoft.com/office/officeart/2005/8/layout/hierarchy6"/>
    <dgm:cxn modelId="{0EB491BB-58BE-4BAE-9C4D-9DB6118C729D}" type="presParOf" srcId="{5152321F-255E-4622-837B-4F1EB8A74981}" destId="{1B27A3EB-1933-4A16-9739-40AB8BE34A40}" srcOrd="0" destOrd="0" presId="urn:microsoft.com/office/officeart/2005/8/layout/hierarchy6"/>
    <dgm:cxn modelId="{4B9C6B96-E30B-44BD-95C2-2CC8F1C37EEA}" type="presParOf" srcId="{5152321F-255E-4622-837B-4F1EB8A74981}" destId="{74C5958D-D5ED-4E2A-88C5-31A8590EC17E}" srcOrd="1" destOrd="0" presId="urn:microsoft.com/office/officeart/2005/8/layout/hierarchy6"/>
    <dgm:cxn modelId="{BB46A5CE-4D9E-4975-8928-94D83DE06496}" type="presParOf" srcId="{74C5958D-D5ED-4E2A-88C5-31A8590EC17E}" destId="{D902267C-EB9D-4EB8-A31F-08189E8AC8CE}" srcOrd="0" destOrd="0" presId="urn:microsoft.com/office/officeart/2005/8/layout/hierarchy6"/>
    <dgm:cxn modelId="{FC9CF814-F75D-42E9-8D13-79AFD9B9D412}" type="presParOf" srcId="{74C5958D-D5ED-4E2A-88C5-31A8590EC17E}" destId="{313E4333-7923-420A-9C62-7D638C604D0A}" srcOrd="1" destOrd="0" presId="urn:microsoft.com/office/officeart/2005/8/layout/hierarchy6"/>
    <dgm:cxn modelId="{41FE7160-490C-4931-95FD-D618DCB53ABC}" type="presParOf" srcId="{5152321F-255E-4622-837B-4F1EB8A74981}" destId="{AB74796E-D749-47E5-8FF9-8A8630DE3A4F}" srcOrd="2" destOrd="0" presId="urn:microsoft.com/office/officeart/2005/8/layout/hierarchy6"/>
    <dgm:cxn modelId="{4CB84E3A-12CF-40DD-9160-053981A02C33}" type="presParOf" srcId="{5152321F-255E-4622-837B-4F1EB8A74981}" destId="{5E10C477-3960-437D-887E-8E07DEEF3E44}" srcOrd="3" destOrd="0" presId="urn:microsoft.com/office/officeart/2005/8/layout/hierarchy6"/>
    <dgm:cxn modelId="{35D798EE-A5D7-4FA5-8E5F-3A9CF9CB8773}" type="presParOf" srcId="{5E10C477-3960-437D-887E-8E07DEEF3E44}" destId="{7B4E211B-EAC7-496A-9591-22F389AE005D}" srcOrd="0" destOrd="0" presId="urn:microsoft.com/office/officeart/2005/8/layout/hierarchy6"/>
    <dgm:cxn modelId="{360E0EE0-67ED-4988-91CF-C428DCBE6E73}" type="presParOf" srcId="{5E10C477-3960-437D-887E-8E07DEEF3E44}" destId="{5C3193F2-0101-462F-B20F-48BAB98F93DC}" srcOrd="1" destOrd="0" presId="urn:microsoft.com/office/officeart/2005/8/layout/hierarchy6"/>
    <dgm:cxn modelId="{0DFF68D7-4E97-4705-80C6-B983EB0895DE}" type="presParOf" srcId="{5152321F-255E-4622-837B-4F1EB8A74981}" destId="{F869827A-6F70-4273-88A3-59AF510A385B}" srcOrd="4" destOrd="0" presId="urn:microsoft.com/office/officeart/2005/8/layout/hierarchy6"/>
    <dgm:cxn modelId="{76C59333-9700-4B68-9156-D181F0DF2EC1}" type="presParOf" srcId="{5152321F-255E-4622-837B-4F1EB8A74981}" destId="{4BEA0ECB-29D8-49D0-875B-77449E252DF4}" srcOrd="5" destOrd="0" presId="urn:microsoft.com/office/officeart/2005/8/layout/hierarchy6"/>
    <dgm:cxn modelId="{2C2CB0F3-67DC-4ED8-87C1-D78B17583048}" type="presParOf" srcId="{4BEA0ECB-29D8-49D0-875B-77449E252DF4}" destId="{646C1F9A-3D7E-4DB1-9C54-6D5104970759}" srcOrd="0" destOrd="0" presId="urn:microsoft.com/office/officeart/2005/8/layout/hierarchy6"/>
    <dgm:cxn modelId="{E7EEE6AD-E7E6-4213-898C-BF8415801330}" type="presParOf" srcId="{4BEA0ECB-29D8-49D0-875B-77449E252DF4}" destId="{5B8E25FF-5E4F-4C81-9D85-6CF0AC7C8EE1}" srcOrd="1" destOrd="0" presId="urn:microsoft.com/office/officeart/2005/8/layout/hierarchy6"/>
    <dgm:cxn modelId="{B28E65B4-03FF-4281-B872-8E8D0C59CDE5}" type="presParOf" srcId="{5152321F-255E-4622-837B-4F1EB8A74981}" destId="{28BA4326-2D71-4380-A3AC-DD709C9A83E6}" srcOrd="6" destOrd="0" presId="urn:microsoft.com/office/officeart/2005/8/layout/hierarchy6"/>
    <dgm:cxn modelId="{633C3ACA-C83C-4642-BF03-26CEB71F044A}" type="presParOf" srcId="{5152321F-255E-4622-837B-4F1EB8A74981}" destId="{D82EF6D8-9D13-4A66-9748-0DE1A8B8FA23}" srcOrd="7" destOrd="0" presId="urn:microsoft.com/office/officeart/2005/8/layout/hierarchy6"/>
    <dgm:cxn modelId="{B6016D93-0090-48A5-B847-8B69A29F088F}" type="presParOf" srcId="{D82EF6D8-9D13-4A66-9748-0DE1A8B8FA23}" destId="{19F68808-52EA-4BF7-BAFE-A99B19342E25}" srcOrd="0" destOrd="0" presId="urn:microsoft.com/office/officeart/2005/8/layout/hierarchy6"/>
    <dgm:cxn modelId="{5D11DD46-1397-4EBF-BEA6-226909899C52}" type="presParOf" srcId="{D82EF6D8-9D13-4A66-9748-0DE1A8B8FA23}" destId="{A5A63CB7-7B39-41EB-BB0F-C77E74B0C8B6}" srcOrd="1" destOrd="0" presId="urn:microsoft.com/office/officeart/2005/8/layout/hierarchy6"/>
    <dgm:cxn modelId="{56173DE8-32B7-44A1-9E2D-E7F0CAC27A19}" type="presParOf" srcId="{5152321F-255E-4622-837B-4F1EB8A74981}" destId="{20B7CADF-7A56-42A5-B9D3-DA3E303BB011}" srcOrd="8" destOrd="0" presId="urn:microsoft.com/office/officeart/2005/8/layout/hierarchy6"/>
    <dgm:cxn modelId="{B3D486A3-6877-4463-A366-6D12CB549AA5}" type="presParOf" srcId="{5152321F-255E-4622-837B-4F1EB8A74981}" destId="{B2F3ACF3-65C5-442C-A0C8-8E0A1AF5B0A4}" srcOrd="9" destOrd="0" presId="urn:microsoft.com/office/officeart/2005/8/layout/hierarchy6"/>
    <dgm:cxn modelId="{4D4FCFB3-BF3D-4DA2-B330-BEA4064FA9EA}" type="presParOf" srcId="{B2F3ACF3-65C5-442C-A0C8-8E0A1AF5B0A4}" destId="{C302D031-8ECD-4803-8C18-9934A3549A79}" srcOrd="0" destOrd="0" presId="urn:microsoft.com/office/officeart/2005/8/layout/hierarchy6"/>
    <dgm:cxn modelId="{0456F698-78D3-4790-8DBC-720F09DFA433}" type="presParOf" srcId="{B2F3ACF3-65C5-442C-A0C8-8E0A1AF5B0A4}" destId="{A7836731-62C0-4873-8C71-10B6D3CDFF01}" srcOrd="1" destOrd="0" presId="urn:microsoft.com/office/officeart/2005/8/layout/hierarchy6"/>
    <dgm:cxn modelId="{F4A959C5-D71B-4379-A64D-346AE098339B}" type="presParOf" srcId="{2EADAEDB-191D-44DC-8C6D-A40D5AF91B06}" destId="{70597F44-DEF7-4FD4-8238-D27361790D55}" srcOrd="1" destOrd="0" presId="urn:microsoft.com/office/officeart/2005/8/layout/hierarchy6"/>
  </dgm:cxnLst>
  <dgm:bg/>
  <dgm:whole>
    <a:ln w="28575"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D8E0C78-DD61-4FDC-B79F-B0911D8F92EC}" type="doc">
      <dgm:prSet loTypeId="urn:microsoft.com/office/officeart/2005/8/layout/lProcess3" loCatId="process" qsTypeId="urn:microsoft.com/office/officeart/2005/8/quickstyle/simple3" qsCatId="simple" csTypeId="urn:microsoft.com/office/officeart/2005/8/colors/colorful1#7" csCatId="colorful" phldr="1"/>
      <dgm:spPr/>
      <dgm:t>
        <a:bodyPr/>
        <a:lstStyle/>
        <a:p>
          <a:pPr rtl="1"/>
          <a:endParaRPr lang="ar-SA"/>
        </a:p>
      </dgm:t>
    </dgm:pt>
    <dgm:pt modelId="{3DD47B38-B62B-45DD-89E6-B459C1C35462}">
      <dgm:prSet phldrT="[نص]"/>
      <dgm:spPr/>
      <dgm:t>
        <a:bodyPr/>
        <a:lstStyle/>
        <a:p>
          <a:pPr rtl="1"/>
          <a:r>
            <a:rPr lang="ar-SA" b="1" dirty="0" smtClean="0"/>
            <a:t>تحتوي الصورة الرقمية على معلومات في شكل أرقام و لذلك فإن تحليلها بواسطة النماذج و التقنيات الرياضية يصبح أسهل بكثير من حال الصور </a:t>
          </a:r>
          <a:r>
            <a:rPr lang="ar-YE" b="1" dirty="0" smtClean="0"/>
            <a:t>الفوتوغرافية </a:t>
          </a:r>
          <a:r>
            <a:rPr lang="ar-SA" b="1" dirty="0" smtClean="0"/>
            <a:t>. </a:t>
          </a:r>
          <a:endParaRPr lang="ar-SA" b="1" dirty="0"/>
        </a:p>
      </dgm:t>
    </dgm:pt>
    <dgm:pt modelId="{E9C799FC-2C2B-4E29-9BE5-1708666F66D6}" type="parTrans" cxnId="{424C2C02-C4E5-4710-A247-CEFF48CCA922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8827115B-5644-45EC-9ED8-8F654C1B8423}" type="sibTrans" cxnId="{424C2C02-C4E5-4710-A247-CEFF48CCA922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B40B07D3-6DDF-43A0-8F97-0EAE75E900DA}">
      <dgm:prSet phldrT="[نص]"/>
      <dgm:spPr/>
      <dgm:t>
        <a:bodyPr/>
        <a:lstStyle/>
        <a:p>
          <a:pPr rtl="1"/>
          <a:r>
            <a:rPr lang="ar-SA" b="1" dirty="0" smtClean="0"/>
            <a:t>الصورة الرقمية قابلة للنسخ عدة مرات من دون أن يؤثر ذلك على قوة وضوحها ، و ذلك بعكس الصور </a:t>
          </a:r>
          <a:r>
            <a:rPr lang="ar-YE" b="1" dirty="0" smtClean="0"/>
            <a:t>الفوتوغرافية </a:t>
          </a:r>
          <a:r>
            <a:rPr lang="ar-SA" b="1" dirty="0" smtClean="0"/>
            <a:t>التي يقلل تكرارها بالنسخ من قوة وضوحها </a:t>
          </a:r>
          <a:endParaRPr lang="ar-SA" b="1" dirty="0"/>
        </a:p>
      </dgm:t>
    </dgm:pt>
    <dgm:pt modelId="{ED68BDB2-87E0-4CD0-8589-3CC0C73D886F}" type="parTrans" cxnId="{3882DE3E-85E7-49D5-8C4A-9958F6439035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75FE8646-9712-4941-B8DA-F65B255B2B1A}" type="sibTrans" cxnId="{3882DE3E-85E7-49D5-8C4A-9958F6439035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D7ED6549-40E2-4232-B7F5-2E1E608BC221}">
      <dgm:prSet/>
      <dgm:spPr/>
      <dgm:t>
        <a:bodyPr/>
        <a:lstStyle/>
        <a:p>
          <a:pPr rtl="1"/>
          <a:r>
            <a:rPr lang="ar-SA" b="1" dirty="0" smtClean="0"/>
            <a:t>مدى التدرج الرمادي الذي يمكن أن تعرض فيه الصور الرقمية أكبر بكثير من المدى الذي يمكن أن تعرض فيه الصور </a:t>
          </a:r>
          <a:r>
            <a:rPr lang="ar-YE" b="1" dirty="0" smtClean="0"/>
            <a:t>الفوتوغرافية </a:t>
          </a:r>
          <a:r>
            <a:rPr lang="ar-SA" b="1" dirty="0" smtClean="0"/>
            <a:t>، ففي حين أن الصورة </a:t>
          </a:r>
          <a:r>
            <a:rPr lang="ar-YE" b="1" dirty="0" smtClean="0"/>
            <a:t>الفوتوغرافية </a:t>
          </a:r>
          <a:r>
            <a:rPr lang="ar-SA" b="1" dirty="0" smtClean="0"/>
            <a:t>يتفاوت المدى الرمادي الذي يمكن أن تعرض فيه بين 15 إلى 30 درجة فقط ، نجد أن الصورة الرقمية يمكن عرضها في مدى رمادي يصل إلى 128 درجة ، أو إلى 256 درجة .</a:t>
          </a:r>
        </a:p>
      </dgm:t>
    </dgm:pt>
    <dgm:pt modelId="{0C7D8807-1E7D-4B1F-B6DE-59FF01CFB767}" type="parTrans" cxnId="{D7FEEC6D-F220-4A5B-8654-F286E9A7298B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E4E769A4-9D8D-4F85-8716-A2A8D8079C65}" type="sibTrans" cxnId="{D7FEEC6D-F220-4A5B-8654-F286E9A7298B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7DDEECF9-7C84-4CF7-896A-6B86B29A8FDF}">
      <dgm:prSet/>
      <dgm:spPr/>
      <dgm:t>
        <a:bodyPr/>
        <a:lstStyle/>
        <a:p>
          <a:pPr rtl="1"/>
          <a:r>
            <a:rPr lang="ar-SA" b="1" smtClean="0"/>
            <a:t>البيانات الرقمية يسهل إرسالها بالبريد الإلكتروني مما يمكن الباحثين الذين يريدون العمل على نفس البيانات من الوصول إليها في سهولة و يسر . </a:t>
          </a:r>
          <a:endParaRPr lang="ar-SA" b="1" dirty="0" smtClean="0"/>
        </a:p>
      </dgm:t>
    </dgm:pt>
    <dgm:pt modelId="{1001859E-0675-4586-B7DA-C45814F40162}" type="parTrans" cxnId="{0743CF83-5FAC-40CE-80AB-FF7F239E21EA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B36A2334-0775-4A76-AED8-B444F1965DF0}" type="sibTrans" cxnId="{0743CF83-5FAC-40CE-80AB-FF7F239E21EA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0C6401BB-AB16-4AF3-A5E1-38FE7CC5828A}">
      <dgm:prSet/>
      <dgm:spPr/>
      <dgm:t>
        <a:bodyPr/>
        <a:lstStyle/>
        <a:p>
          <a:pPr rtl="1"/>
          <a:r>
            <a:rPr lang="ar-SA" b="1" dirty="0" smtClean="0"/>
            <a:t>التطور الهائل في صناعة و تقنية الحاسبات الآلية قد ساعد كثيراً في التعامل الرياضي مع بيانات الصور الرقمية هائلة الكم مما سهل إمكانية تطبيق تقنيات تؤدي إلى تخزين بيانات الصور الرقمية و تحسينها و تحليلها و عرضها و تصنيفها أو  تفسيرها يدويا و آليا و الحصول على أكبر قدر من المعلومات منها </a:t>
          </a:r>
        </a:p>
      </dgm:t>
    </dgm:pt>
    <dgm:pt modelId="{77F4C6B1-585A-49C9-9303-10CF6A303106}" type="parTrans" cxnId="{B42AB82D-0A6F-49C3-817B-52F9C90F673A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EBA4A748-D81B-4DB8-8582-A37E85D89034}" type="sibTrans" cxnId="{B42AB82D-0A6F-49C3-817B-52F9C90F673A}">
      <dgm:prSet/>
      <dgm:spPr/>
      <dgm:t>
        <a:bodyPr/>
        <a:lstStyle/>
        <a:p>
          <a:pPr rtl="1"/>
          <a:endParaRPr lang="ar-SA" b="1">
            <a:solidFill>
              <a:schemeClr val="tx1"/>
            </a:solidFill>
          </a:endParaRPr>
        </a:p>
      </dgm:t>
    </dgm:pt>
    <dgm:pt modelId="{211B2C73-1AD8-44A8-AC82-1CFE4740A3FC}" type="pres">
      <dgm:prSet presAssocID="{AD8E0C78-DD61-4FDC-B79F-B0911D8F92E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41730268-F02E-4FBD-96D5-A0203284FEE5}" type="pres">
      <dgm:prSet presAssocID="{D7ED6549-40E2-4232-B7F5-2E1E608BC221}" presName="horFlow" presStyleCnt="0"/>
      <dgm:spPr/>
      <dgm:t>
        <a:bodyPr/>
        <a:lstStyle/>
        <a:p>
          <a:pPr rtl="1"/>
          <a:endParaRPr lang="ar-SA"/>
        </a:p>
      </dgm:t>
    </dgm:pt>
    <dgm:pt modelId="{8AF4BCB7-41BE-4296-9558-62267A89FAE5}" type="pres">
      <dgm:prSet presAssocID="{D7ED6549-40E2-4232-B7F5-2E1E608BC221}" presName="bigChev" presStyleLbl="node1" presStyleIdx="0" presStyleCnt="5" custScaleX="368788"/>
      <dgm:spPr/>
      <dgm:t>
        <a:bodyPr/>
        <a:lstStyle/>
        <a:p>
          <a:pPr rtl="1"/>
          <a:endParaRPr lang="ar-SA"/>
        </a:p>
      </dgm:t>
    </dgm:pt>
    <dgm:pt modelId="{70F9D9A7-B6F7-45C0-B295-FFF836B84051}" type="pres">
      <dgm:prSet presAssocID="{D7ED6549-40E2-4232-B7F5-2E1E608BC221}" presName="vSp" presStyleCnt="0"/>
      <dgm:spPr/>
      <dgm:t>
        <a:bodyPr/>
        <a:lstStyle/>
        <a:p>
          <a:pPr rtl="1"/>
          <a:endParaRPr lang="ar-SA"/>
        </a:p>
      </dgm:t>
    </dgm:pt>
    <dgm:pt modelId="{4920E2F7-98CA-48A2-ACC1-CEB86C0A8532}" type="pres">
      <dgm:prSet presAssocID="{3DD47B38-B62B-45DD-89E6-B459C1C35462}" presName="horFlow" presStyleCnt="0"/>
      <dgm:spPr/>
      <dgm:t>
        <a:bodyPr/>
        <a:lstStyle/>
        <a:p>
          <a:pPr rtl="1"/>
          <a:endParaRPr lang="ar-SA"/>
        </a:p>
      </dgm:t>
    </dgm:pt>
    <dgm:pt modelId="{ABC0E7B1-18C8-4A73-8DCA-B0469E22190E}" type="pres">
      <dgm:prSet presAssocID="{3DD47B38-B62B-45DD-89E6-B459C1C35462}" presName="bigChev" presStyleLbl="node1" presStyleIdx="1" presStyleCnt="5" custScaleX="368788"/>
      <dgm:spPr/>
      <dgm:t>
        <a:bodyPr/>
        <a:lstStyle/>
        <a:p>
          <a:pPr rtl="1"/>
          <a:endParaRPr lang="ar-SA"/>
        </a:p>
      </dgm:t>
    </dgm:pt>
    <dgm:pt modelId="{465F97BA-806F-49EE-A9FD-57761F551225}" type="pres">
      <dgm:prSet presAssocID="{3DD47B38-B62B-45DD-89E6-B459C1C35462}" presName="vSp" presStyleCnt="0"/>
      <dgm:spPr/>
      <dgm:t>
        <a:bodyPr/>
        <a:lstStyle/>
        <a:p>
          <a:pPr rtl="1"/>
          <a:endParaRPr lang="ar-SA"/>
        </a:p>
      </dgm:t>
    </dgm:pt>
    <dgm:pt modelId="{89310E9C-15D3-49D4-BA27-0213E0FEDC3C}" type="pres">
      <dgm:prSet presAssocID="{B40B07D3-6DDF-43A0-8F97-0EAE75E900DA}" presName="horFlow" presStyleCnt="0"/>
      <dgm:spPr/>
      <dgm:t>
        <a:bodyPr/>
        <a:lstStyle/>
        <a:p>
          <a:pPr rtl="1"/>
          <a:endParaRPr lang="ar-SA"/>
        </a:p>
      </dgm:t>
    </dgm:pt>
    <dgm:pt modelId="{7B373828-1918-4538-85E7-A9F02F9B78CE}" type="pres">
      <dgm:prSet presAssocID="{B40B07D3-6DDF-43A0-8F97-0EAE75E900DA}" presName="bigChev" presStyleLbl="node1" presStyleIdx="2" presStyleCnt="5" custScaleX="368788"/>
      <dgm:spPr/>
      <dgm:t>
        <a:bodyPr/>
        <a:lstStyle/>
        <a:p>
          <a:pPr rtl="1"/>
          <a:endParaRPr lang="ar-SA"/>
        </a:p>
      </dgm:t>
    </dgm:pt>
    <dgm:pt modelId="{9F87E89C-0043-4435-BAD3-D6A58E3646D3}" type="pres">
      <dgm:prSet presAssocID="{B40B07D3-6DDF-43A0-8F97-0EAE75E900DA}" presName="vSp" presStyleCnt="0"/>
      <dgm:spPr/>
      <dgm:t>
        <a:bodyPr/>
        <a:lstStyle/>
        <a:p>
          <a:pPr rtl="1"/>
          <a:endParaRPr lang="ar-SA"/>
        </a:p>
      </dgm:t>
    </dgm:pt>
    <dgm:pt modelId="{998B47C6-006F-4010-BA7A-2C17227E3D49}" type="pres">
      <dgm:prSet presAssocID="{7DDEECF9-7C84-4CF7-896A-6B86B29A8FDF}" presName="horFlow" presStyleCnt="0"/>
      <dgm:spPr/>
      <dgm:t>
        <a:bodyPr/>
        <a:lstStyle/>
        <a:p>
          <a:pPr rtl="1"/>
          <a:endParaRPr lang="ar-SA"/>
        </a:p>
      </dgm:t>
    </dgm:pt>
    <dgm:pt modelId="{942D7D06-0EA2-47CC-BF70-F7F73FF26B1C}" type="pres">
      <dgm:prSet presAssocID="{7DDEECF9-7C84-4CF7-896A-6B86B29A8FDF}" presName="bigChev" presStyleLbl="node1" presStyleIdx="3" presStyleCnt="5" custScaleX="368788"/>
      <dgm:spPr/>
      <dgm:t>
        <a:bodyPr/>
        <a:lstStyle/>
        <a:p>
          <a:pPr rtl="1"/>
          <a:endParaRPr lang="ar-SA"/>
        </a:p>
      </dgm:t>
    </dgm:pt>
    <dgm:pt modelId="{076D6A1E-E538-4FEF-B250-E3E6F9899E15}" type="pres">
      <dgm:prSet presAssocID="{7DDEECF9-7C84-4CF7-896A-6B86B29A8FDF}" presName="vSp" presStyleCnt="0"/>
      <dgm:spPr/>
      <dgm:t>
        <a:bodyPr/>
        <a:lstStyle/>
        <a:p>
          <a:pPr rtl="1"/>
          <a:endParaRPr lang="ar-SA"/>
        </a:p>
      </dgm:t>
    </dgm:pt>
    <dgm:pt modelId="{42C67F1A-DF4B-4A21-AE7F-E3E1BD288B7E}" type="pres">
      <dgm:prSet presAssocID="{0C6401BB-AB16-4AF3-A5E1-38FE7CC5828A}" presName="horFlow" presStyleCnt="0"/>
      <dgm:spPr/>
      <dgm:t>
        <a:bodyPr/>
        <a:lstStyle/>
        <a:p>
          <a:pPr rtl="1"/>
          <a:endParaRPr lang="ar-SA"/>
        </a:p>
      </dgm:t>
    </dgm:pt>
    <dgm:pt modelId="{DF10A987-1661-4C69-87DF-6DFE0348D76A}" type="pres">
      <dgm:prSet presAssocID="{0C6401BB-AB16-4AF3-A5E1-38FE7CC5828A}" presName="bigChev" presStyleLbl="node1" presStyleIdx="4" presStyleCnt="5" custScaleX="368788"/>
      <dgm:spPr/>
      <dgm:t>
        <a:bodyPr/>
        <a:lstStyle/>
        <a:p>
          <a:pPr rtl="1"/>
          <a:endParaRPr lang="ar-SA"/>
        </a:p>
      </dgm:t>
    </dgm:pt>
  </dgm:ptLst>
  <dgm:cxnLst>
    <dgm:cxn modelId="{D7FEEC6D-F220-4A5B-8654-F286E9A7298B}" srcId="{AD8E0C78-DD61-4FDC-B79F-B0911D8F92EC}" destId="{D7ED6549-40E2-4232-B7F5-2E1E608BC221}" srcOrd="0" destOrd="0" parTransId="{0C7D8807-1E7D-4B1F-B6DE-59FF01CFB767}" sibTransId="{E4E769A4-9D8D-4F85-8716-A2A8D8079C65}"/>
    <dgm:cxn modelId="{0743CF83-5FAC-40CE-80AB-FF7F239E21EA}" srcId="{AD8E0C78-DD61-4FDC-B79F-B0911D8F92EC}" destId="{7DDEECF9-7C84-4CF7-896A-6B86B29A8FDF}" srcOrd="3" destOrd="0" parTransId="{1001859E-0675-4586-B7DA-C45814F40162}" sibTransId="{B36A2334-0775-4A76-AED8-B444F1965DF0}"/>
    <dgm:cxn modelId="{CB2DBB47-9928-49AA-8DAA-A39065EDF3AB}" type="presOf" srcId="{3DD47B38-B62B-45DD-89E6-B459C1C35462}" destId="{ABC0E7B1-18C8-4A73-8DCA-B0469E22190E}" srcOrd="0" destOrd="0" presId="urn:microsoft.com/office/officeart/2005/8/layout/lProcess3"/>
    <dgm:cxn modelId="{F5517653-60FA-4386-8259-13EF2F8AD795}" type="presOf" srcId="{7DDEECF9-7C84-4CF7-896A-6B86B29A8FDF}" destId="{942D7D06-0EA2-47CC-BF70-F7F73FF26B1C}" srcOrd="0" destOrd="0" presId="urn:microsoft.com/office/officeart/2005/8/layout/lProcess3"/>
    <dgm:cxn modelId="{9B0994E8-18F8-48C0-94FE-79D7585DF664}" type="presOf" srcId="{B40B07D3-6DDF-43A0-8F97-0EAE75E900DA}" destId="{7B373828-1918-4538-85E7-A9F02F9B78CE}" srcOrd="0" destOrd="0" presId="urn:microsoft.com/office/officeart/2005/8/layout/lProcess3"/>
    <dgm:cxn modelId="{4584D731-86C6-405E-A385-1EB74AF61CB6}" type="presOf" srcId="{D7ED6549-40E2-4232-B7F5-2E1E608BC221}" destId="{8AF4BCB7-41BE-4296-9558-62267A89FAE5}" srcOrd="0" destOrd="0" presId="urn:microsoft.com/office/officeart/2005/8/layout/lProcess3"/>
    <dgm:cxn modelId="{23FE7759-8EFE-42E7-A56F-40883D26CCD7}" type="presOf" srcId="{AD8E0C78-DD61-4FDC-B79F-B0911D8F92EC}" destId="{211B2C73-1AD8-44A8-AC82-1CFE4740A3FC}" srcOrd="0" destOrd="0" presId="urn:microsoft.com/office/officeart/2005/8/layout/lProcess3"/>
    <dgm:cxn modelId="{424C2C02-C4E5-4710-A247-CEFF48CCA922}" srcId="{AD8E0C78-DD61-4FDC-B79F-B0911D8F92EC}" destId="{3DD47B38-B62B-45DD-89E6-B459C1C35462}" srcOrd="1" destOrd="0" parTransId="{E9C799FC-2C2B-4E29-9BE5-1708666F66D6}" sibTransId="{8827115B-5644-45EC-9ED8-8F654C1B8423}"/>
    <dgm:cxn modelId="{3882DE3E-85E7-49D5-8C4A-9958F6439035}" srcId="{AD8E0C78-DD61-4FDC-B79F-B0911D8F92EC}" destId="{B40B07D3-6DDF-43A0-8F97-0EAE75E900DA}" srcOrd="2" destOrd="0" parTransId="{ED68BDB2-87E0-4CD0-8589-3CC0C73D886F}" sibTransId="{75FE8646-9712-4941-B8DA-F65B255B2B1A}"/>
    <dgm:cxn modelId="{57D80A3D-BF50-4FE0-B5FD-CF4DECDD3D82}" type="presOf" srcId="{0C6401BB-AB16-4AF3-A5E1-38FE7CC5828A}" destId="{DF10A987-1661-4C69-87DF-6DFE0348D76A}" srcOrd="0" destOrd="0" presId="urn:microsoft.com/office/officeart/2005/8/layout/lProcess3"/>
    <dgm:cxn modelId="{B42AB82D-0A6F-49C3-817B-52F9C90F673A}" srcId="{AD8E0C78-DD61-4FDC-B79F-B0911D8F92EC}" destId="{0C6401BB-AB16-4AF3-A5E1-38FE7CC5828A}" srcOrd="4" destOrd="0" parTransId="{77F4C6B1-585A-49C9-9303-10CF6A303106}" sibTransId="{EBA4A748-D81B-4DB8-8582-A37E85D89034}"/>
    <dgm:cxn modelId="{8BCEF52C-83AA-420E-882B-E83C30B0311B}" type="presParOf" srcId="{211B2C73-1AD8-44A8-AC82-1CFE4740A3FC}" destId="{41730268-F02E-4FBD-96D5-A0203284FEE5}" srcOrd="0" destOrd="0" presId="urn:microsoft.com/office/officeart/2005/8/layout/lProcess3"/>
    <dgm:cxn modelId="{C4D884DB-4DBF-4423-AD6C-4DF17E1B9033}" type="presParOf" srcId="{41730268-F02E-4FBD-96D5-A0203284FEE5}" destId="{8AF4BCB7-41BE-4296-9558-62267A89FAE5}" srcOrd="0" destOrd="0" presId="urn:microsoft.com/office/officeart/2005/8/layout/lProcess3"/>
    <dgm:cxn modelId="{43FC443E-F11A-475B-848C-E798BAE4C3FD}" type="presParOf" srcId="{211B2C73-1AD8-44A8-AC82-1CFE4740A3FC}" destId="{70F9D9A7-B6F7-45C0-B295-FFF836B84051}" srcOrd="1" destOrd="0" presId="urn:microsoft.com/office/officeart/2005/8/layout/lProcess3"/>
    <dgm:cxn modelId="{A8D36774-A471-4E35-A3F4-119A5F939B69}" type="presParOf" srcId="{211B2C73-1AD8-44A8-AC82-1CFE4740A3FC}" destId="{4920E2F7-98CA-48A2-ACC1-CEB86C0A8532}" srcOrd="2" destOrd="0" presId="urn:microsoft.com/office/officeart/2005/8/layout/lProcess3"/>
    <dgm:cxn modelId="{4C127968-6635-4844-943A-0D6A097D0F18}" type="presParOf" srcId="{4920E2F7-98CA-48A2-ACC1-CEB86C0A8532}" destId="{ABC0E7B1-18C8-4A73-8DCA-B0469E22190E}" srcOrd="0" destOrd="0" presId="urn:microsoft.com/office/officeart/2005/8/layout/lProcess3"/>
    <dgm:cxn modelId="{F7BE5B93-E863-4AE2-92C4-16FDFB7E75F5}" type="presParOf" srcId="{211B2C73-1AD8-44A8-AC82-1CFE4740A3FC}" destId="{465F97BA-806F-49EE-A9FD-57761F551225}" srcOrd="3" destOrd="0" presId="urn:microsoft.com/office/officeart/2005/8/layout/lProcess3"/>
    <dgm:cxn modelId="{69FF47D6-E57B-4A76-81D5-80F36AA68B6C}" type="presParOf" srcId="{211B2C73-1AD8-44A8-AC82-1CFE4740A3FC}" destId="{89310E9C-15D3-49D4-BA27-0213E0FEDC3C}" srcOrd="4" destOrd="0" presId="urn:microsoft.com/office/officeart/2005/8/layout/lProcess3"/>
    <dgm:cxn modelId="{85F0FCD7-CC16-4E43-AA63-CF3C7FA261A9}" type="presParOf" srcId="{89310E9C-15D3-49D4-BA27-0213E0FEDC3C}" destId="{7B373828-1918-4538-85E7-A9F02F9B78CE}" srcOrd="0" destOrd="0" presId="urn:microsoft.com/office/officeart/2005/8/layout/lProcess3"/>
    <dgm:cxn modelId="{38704FB5-292C-4809-9C84-CED7DF26040A}" type="presParOf" srcId="{211B2C73-1AD8-44A8-AC82-1CFE4740A3FC}" destId="{9F87E89C-0043-4435-BAD3-D6A58E3646D3}" srcOrd="5" destOrd="0" presId="urn:microsoft.com/office/officeart/2005/8/layout/lProcess3"/>
    <dgm:cxn modelId="{27784F6E-ECA8-4BAB-A7D0-6BFD43C5E1AB}" type="presParOf" srcId="{211B2C73-1AD8-44A8-AC82-1CFE4740A3FC}" destId="{998B47C6-006F-4010-BA7A-2C17227E3D49}" srcOrd="6" destOrd="0" presId="urn:microsoft.com/office/officeart/2005/8/layout/lProcess3"/>
    <dgm:cxn modelId="{71240F0F-9CEC-46DD-8CB6-3DB3880A18E1}" type="presParOf" srcId="{998B47C6-006F-4010-BA7A-2C17227E3D49}" destId="{942D7D06-0EA2-47CC-BF70-F7F73FF26B1C}" srcOrd="0" destOrd="0" presId="urn:microsoft.com/office/officeart/2005/8/layout/lProcess3"/>
    <dgm:cxn modelId="{43E73505-41E6-4A76-B2BD-CD0E9E06CC7A}" type="presParOf" srcId="{211B2C73-1AD8-44A8-AC82-1CFE4740A3FC}" destId="{076D6A1E-E538-4FEF-B250-E3E6F9899E15}" srcOrd="7" destOrd="0" presId="urn:microsoft.com/office/officeart/2005/8/layout/lProcess3"/>
    <dgm:cxn modelId="{754116AD-6284-4640-B4A4-BD4F74AC823E}" type="presParOf" srcId="{211B2C73-1AD8-44A8-AC82-1CFE4740A3FC}" destId="{42C67F1A-DF4B-4A21-AE7F-E3E1BD288B7E}" srcOrd="8" destOrd="0" presId="urn:microsoft.com/office/officeart/2005/8/layout/lProcess3"/>
    <dgm:cxn modelId="{E40D314C-59C8-4503-995F-FDF9FF161467}" type="presParOf" srcId="{42C67F1A-DF4B-4A21-AE7F-E3E1BD288B7E}" destId="{DF10A987-1661-4C69-87DF-6DFE0348D76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910DBF-8AAE-4115-AB35-ED1C088E8ED4}" type="doc">
      <dgm:prSet loTypeId="urn:microsoft.com/office/officeart/2005/8/layout/list1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pPr rtl="1"/>
          <a:endParaRPr lang="ar-SA"/>
        </a:p>
      </dgm:t>
    </dgm:pt>
    <dgm:pt modelId="{3B700168-3325-4DB8-BBB0-5E04FAED77FF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ذات قدرة هائلة على تقديم معلومات غزيرة عن الأرض ، </a:t>
          </a:r>
          <a:r>
            <a:rPr lang="ar-YE" sz="2800" b="1" dirty="0" err="1" smtClean="0"/>
            <a:t>و</a:t>
          </a:r>
          <a:r>
            <a:rPr lang="ar-YE" sz="2800" b="1" dirty="0" smtClean="0"/>
            <a:t> الاحتفاظ بها في أشكال مختلفة للرجوع إليها .</a:t>
          </a:r>
          <a:endParaRPr lang="ar-SA" sz="2800" b="1" dirty="0"/>
        </a:p>
      </dgm:t>
    </dgm:pt>
    <dgm:pt modelId="{0A9D30F7-D05C-433C-89BB-04E86BA9180C}" type="par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104065AD-D883-4775-B704-C14B0A3B19BA}" type="sib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3C31E468-CBF2-4B2C-8911-958E04695C46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تساعد على المراقبة </a:t>
          </a:r>
          <a:r>
            <a:rPr lang="ar-YE" sz="2800" b="1" dirty="0" err="1" smtClean="0"/>
            <a:t>و</a:t>
          </a:r>
          <a:r>
            <a:rPr lang="ar-YE" sz="2800" b="1" dirty="0" smtClean="0"/>
            <a:t> المتابعة المستمرتين للأرض </a:t>
          </a:r>
          <a:r>
            <a:rPr lang="ar-YE" sz="2800" b="1" dirty="0" err="1" smtClean="0"/>
            <a:t>و</a:t>
          </a:r>
          <a:r>
            <a:rPr lang="ar-YE" sz="2800" b="1" dirty="0" smtClean="0"/>
            <a:t> مواردها ، </a:t>
          </a:r>
          <a:r>
            <a:rPr lang="ar-YE" sz="2800" b="1" dirty="0" err="1" smtClean="0"/>
            <a:t>و</a:t>
          </a:r>
          <a:r>
            <a:rPr lang="ar-YE" sz="2800" b="1" dirty="0" smtClean="0"/>
            <a:t> إجراء المقارنات بين فترات زمنية مختلفة .</a:t>
          </a:r>
          <a:endParaRPr lang="ar-SA" sz="2800" b="1" dirty="0"/>
        </a:p>
      </dgm:t>
    </dgm:pt>
    <dgm:pt modelId="{1842CF23-AB44-43BF-A7BD-AB0BBCD68387}" type="par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E3BE819A-2169-4ECA-BD6E-887B6E9694E7}" type="sib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4383B272-3ED1-431F-8E73-67B55C3594E0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تساعد في إنتاج الخرائط ، </a:t>
          </a:r>
          <a:r>
            <a:rPr lang="ar-YE" sz="2800" b="1" dirty="0" err="1" smtClean="0"/>
            <a:t>و</a:t>
          </a:r>
          <a:r>
            <a:rPr lang="ar-YE" sz="2800" b="1" dirty="0" smtClean="0"/>
            <a:t> تحديثها ، في وقت </a:t>
          </a:r>
          <a:r>
            <a:rPr lang="ar-YE" sz="2800" b="1" dirty="0" err="1" smtClean="0"/>
            <a:t>و</a:t>
          </a:r>
          <a:r>
            <a:rPr lang="ar-YE" sz="2800" b="1" dirty="0" smtClean="0"/>
            <a:t> جهد أقل ، مقارنة بالأساليب التقليدية . و أيضاً لمناطق ذات ظروف جغرافية صعبة ، لا يمكن الوصول إليها .</a:t>
          </a:r>
          <a:endParaRPr lang="ar-SA" sz="2800" b="1" dirty="0"/>
        </a:p>
      </dgm:t>
    </dgm:pt>
    <dgm:pt modelId="{CA60C795-6AAF-4A9A-904D-DBD11F705F7E}" type="parTrans" cxnId="{6EA11756-2496-4412-9359-C005887F67AC}">
      <dgm:prSet/>
      <dgm:spPr/>
      <dgm:t>
        <a:bodyPr/>
        <a:lstStyle/>
        <a:p>
          <a:pPr algn="just" rtl="1"/>
          <a:endParaRPr lang="ar-SA" sz="3200" b="1"/>
        </a:p>
      </dgm:t>
    </dgm:pt>
    <dgm:pt modelId="{6A11531A-4AD2-48C7-915F-40F35C55196A}" type="sibTrans" cxnId="{6EA11756-2496-4412-9359-C005887F67AC}">
      <dgm:prSet/>
      <dgm:spPr/>
      <dgm:t>
        <a:bodyPr/>
        <a:lstStyle/>
        <a:p>
          <a:pPr algn="just" rtl="1"/>
          <a:endParaRPr lang="ar-SA" sz="3200" b="1"/>
        </a:p>
      </dgm:t>
    </dgm:pt>
    <dgm:pt modelId="{E6E3C008-246A-4D3A-8F36-D7D9F257DEE9}" type="pres">
      <dgm:prSet presAssocID="{2A910DBF-8AAE-4115-AB35-ED1C088E8ED4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BD530031-BC66-48F4-9ECD-A2CA54FA6E3D}" type="pres">
      <dgm:prSet presAssocID="{3B700168-3325-4DB8-BBB0-5E04FAED77FF}" presName="parentLin" presStyleCnt="0"/>
      <dgm:spPr/>
    </dgm:pt>
    <dgm:pt modelId="{2A2E1B80-5BA3-4927-B5E4-3B6903000B8F}" type="pres">
      <dgm:prSet presAssocID="{3B700168-3325-4DB8-BBB0-5E04FAED77FF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88435DDC-AB9A-4514-AE34-85BDC89D81A8}" type="pres">
      <dgm:prSet presAssocID="{3B700168-3325-4DB8-BBB0-5E04FAED77FF}" presName="parentText" presStyleLbl="node1" presStyleIdx="0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CC896C9-07A7-4945-8AC5-552581683EAC}" type="pres">
      <dgm:prSet presAssocID="{3B700168-3325-4DB8-BBB0-5E04FAED77FF}" presName="negativeSpace" presStyleCnt="0"/>
      <dgm:spPr/>
    </dgm:pt>
    <dgm:pt modelId="{4ED32D94-FD17-4103-AB67-FB74EA4A59E2}" type="pres">
      <dgm:prSet presAssocID="{3B700168-3325-4DB8-BBB0-5E04FAED77FF}" presName="childText" presStyleLbl="conFgAcc1" presStyleIdx="0" presStyleCnt="3">
        <dgm:presLayoutVars>
          <dgm:bulletEnabled val="1"/>
        </dgm:presLayoutVars>
      </dgm:prSet>
      <dgm:spPr/>
    </dgm:pt>
    <dgm:pt modelId="{4A02BB76-D138-49A1-9121-749F2BFE64B4}" type="pres">
      <dgm:prSet presAssocID="{104065AD-D883-4775-B704-C14B0A3B19BA}" presName="spaceBetweenRectangles" presStyleCnt="0"/>
      <dgm:spPr/>
    </dgm:pt>
    <dgm:pt modelId="{9F1BD4A6-036E-4DAD-8C4C-23B1BA625178}" type="pres">
      <dgm:prSet presAssocID="{3C31E468-CBF2-4B2C-8911-958E04695C46}" presName="parentLin" presStyleCnt="0"/>
      <dgm:spPr/>
    </dgm:pt>
    <dgm:pt modelId="{897129C3-3242-4091-B718-FC8E284090C3}" type="pres">
      <dgm:prSet presAssocID="{3C31E468-CBF2-4B2C-8911-958E04695C46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17C5D1F-B926-48F2-AE85-888147765458}" type="pres">
      <dgm:prSet presAssocID="{3C31E468-CBF2-4B2C-8911-958E04695C46}" presName="parentText" presStyleLbl="node1" presStyleIdx="1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FB9485A-306C-407F-8E7F-0D7AB713C1FC}" type="pres">
      <dgm:prSet presAssocID="{3C31E468-CBF2-4B2C-8911-958E04695C46}" presName="negativeSpace" presStyleCnt="0"/>
      <dgm:spPr/>
    </dgm:pt>
    <dgm:pt modelId="{F7CB9303-509B-41B7-8351-0A16F238552E}" type="pres">
      <dgm:prSet presAssocID="{3C31E468-CBF2-4B2C-8911-958E04695C46}" presName="childText" presStyleLbl="conFgAcc1" presStyleIdx="1" presStyleCnt="3">
        <dgm:presLayoutVars>
          <dgm:bulletEnabled val="1"/>
        </dgm:presLayoutVars>
      </dgm:prSet>
      <dgm:spPr/>
    </dgm:pt>
    <dgm:pt modelId="{4222ED39-81B1-4313-A1AC-D8920CA43EF0}" type="pres">
      <dgm:prSet presAssocID="{E3BE819A-2169-4ECA-BD6E-887B6E9694E7}" presName="spaceBetweenRectangles" presStyleCnt="0"/>
      <dgm:spPr/>
    </dgm:pt>
    <dgm:pt modelId="{D2CBBD8B-211E-4C79-896A-45158B164972}" type="pres">
      <dgm:prSet presAssocID="{4383B272-3ED1-431F-8E73-67B55C3594E0}" presName="parentLin" presStyleCnt="0"/>
      <dgm:spPr/>
    </dgm:pt>
    <dgm:pt modelId="{E9C039DF-B7FE-4F3C-A851-F3B6BD3024F2}" type="pres">
      <dgm:prSet presAssocID="{4383B272-3ED1-431F-8E73-67B55C3594E0}" presName="parentLeftMargin" presStyleLbl="node1" presStyleIdx="1" presStyleCnt="3"/>
      <dgm:spPr/>
      <dgm:t>
        <a:bodyPr/>
        <a:lstStyle/>
        <a:p>
          <a:pPr rtl="1"/>
          <a:endParaRPr lang="ar-SA"/>
        </a:p>
      </dgm:t>
    </dgm:pt>
    <dgm:pt modelId="{C1AC8F19-81E9-4A1F-A67E-B9169BA3DB75}" type="pres">
      <dgm:prSet presAssocID="{4383B272-3ED1-431F-8E73-67B55C3594E0}" presName="parentText" presStyleLbl="node1" presStyleIdx="2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6C2D75-75F9-4344-BD40-763430464CA7}" type="pres">
      <dgm:prSet presAssocID="{4383B272-3ED1-431F-8E73-67B55C3594E0}" presName="negativeSpace" presStyleCnt="0"/>
      <dgm:spPr/>
    </dgm:pt>
    <dgm:pt modelId="{F3836D96-AE32-446C-87CD-118538EA2834}" type="pres">
      <dgm:prSet presAssocID="{4383B272-3ED1-431F-8E73-67B55C3594E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664C9B7-7210-4272-B239-5FE1602138B5}" type="presOf" srcId="{3C31E468-CBF2-4B2C-8911-958E04695C46}" destId="{897129C3-3242-4091-B718-FC8E284090C3}" srcOrd="0" destOrd="0" presId="urn:microsoft.com/office/officeart/2005/8/layout/list1"/>
    <dgm:cxn modelId="{E50BECCA-A4C5-468F-9AC0-D3648EB4FBC7}" type="presOf" srcId="{2A910DBF-8AAE-4115-AB35-ED1C088E8ED4}" destId="{E6E3C008-246A-4D3A-8F36-D7D9F257DEE9}" srcOrd="0" destOrd="0" presId="urn:microsoft.com/office/officeart/2005/8/layout/list1"/>
    <dgm:cxn modelId="{661392BC-7F73-41A5-B57E-03654AD942C6}" srcId="{2A910DBF-8AAE-4115-AB35-ED1C088E8ED4}" destId="{3B700168-3325-4DB8-BBB0-5E04FAED77FF}" srcOrd="0" destOrd="0" parTransId="{0A9D30F7-D05C-433C-89BB-04E86BA9180C}" sibTransId="{104065AD-D883-4775-B704-C14B0A3B19BA}"/>
    <dgm:cxn modelId="{6EA11756-2496-4412-9359-C005887F67AC}" srcId="{2A910DBF-8AAE-4115-AB35-ED1C088E8ED4}" destId="{4383B272-3ED1-431F-8E73-67B55C3594E0}" srcOrd="2" destOrd="0" parTransId="{CA60C795-6AAF-4A9A-904D-DBD11F705F7E}" sibTransId="{6A11531A-4AD2-48C7-915F-40F35C55196A}"/>
    <dgm:cxn modelId="{B0C83835-DC20-4160-B01E-EC5640AE0AF4}" srcId="{2A910DBF-8AAE-4115-AB35-ED1C088E8ED4}" destId="{3C31E468-CBF2-4B2C-8911-958E04695C46}" srcOrd="1" destOrd="0" parTransId="{1842CF23-AB44-43BF-A7BD-AB0BBCD68387}" sibTransId="{E3BE819A-2169-4ECA-BD6E-887B6E9694E7}"/>
    <dgm:cxn modelId="{196D86B7-487A-45A8-8DC5-156DF9D33A78}" type="presOf" srcId="{3B700168-3325-4DB8-BBB0-5E04FAED77FF}" destId="{2A2E1B80-5BA3-4927-B5E4-3B6903000B8F}" srcOrd="0" destOrd="0" presId="urn:microsoft.com/office/officeart/2005/8/layout/list1"/>
    <dgm:cxn modelId="{B9E74013-9AFA-48A3-8338-A4179B0CBCFC}" type="presOf" srcId="{4383B272-3ED1-431F-8E73-67B55C3594E0}" destId="{C1AC8F19-81E9-4A1F-A67E-B9169BA3DB75}" srcOrd="1" destOrd="0" presId="urn:microsoft.com/office/officeart/2005/8/layout/list1"/>
    <dgm:cxn modelId="{1857C200-E379-40B1-BDFB-1DDB05EA4D18}" type="presOf" srcId="{4383B272-3ED1-431F-8E73-67B55C3594E0}" destId="{E9C039DF-B7FE-4F3C-A851-F3B6BD3024F2}" srcOrd="0" destOrd="0" presId="urn:microsoft.com/office/officeart/2005/8/layout/list1"/>
    <dgm:cxn modelId="{E39DDEF0-E86F-47A1-B91C-B9CFC9E28095}" type="presOf" srcId="{3C31E468-CBF2-4B2C-8911-958E04695C46}" destId="{617C5D1F-B926-48F2-AE85-888147765458}" srcOrd="1" destOrd="0" presId="urn:microsoft.com/office/officeart/2005/8/layout/list1"/>
    <dgm:cxn modelId="{57313E90-FEFF-4CA3-8564-FF38262B26EE}" type="presOf" srcId="{3B700168-3325-4DB8-BBB0-5E04FAED77FF}" destId="{88435DDC-AB9A-4514-AE34-85BDC89D81A8}" srcOrd="1" destOrd="0" presId="urn:microsoft.com/office/officeart/2005/8/layout/list1"/>
    <dgm:cxn modelId="{C9454732-F441-4A69-BC14-177E927E4FE2}" type="presParOf" srcId="{E6E3C008-246A-4D3A-8F36-D7D9F257DEE9}" destId="{BD530031-BC66-48F4-9ECD-A2CA54FA6E3D}" srcOrd="0" destOrd="0" presId="urn:microsoft.com/office/officeart/2005/8/layout/list1"/>
    <dgm:cxn modelId="{C501D094-47E0-42E5-9EDD-27DE0A2ABAB8}" type="presParOf" srcId="{BD530031-BC66-48F4-9ECD-A2CA54FA6E3D}" destId="{2A2E1B80-5BA3-4927-B5E4-3B6903000B8F}" srcOrd="0" destOrd="0" presId="urn:microsoft.com/office/officeart/2005/8/layout/list1"/>
    <dgm:cxn modelId="{8142F735-B565-4023-B79E-180F914CEC8F}" type="presParOf" srcId="{BD530031-BC66-48F4-9ECD-A2CA54FA6E3D}" destId="{88435DDC-AB9A-4514-AE34-85BDC89D81A8}" srcOrd="1" destOrd="0" presId="urn:microsoft.com/office/officeart/2005/8/layout/list1"/>
    <dgm:cxn modelId="{2240279E-DF35-417E-BFF6-7080D3253E20}" type="presParOf" srcId="{E6E3C008-246A-4D3A-8F36-D7D9F257DEE9}" destId="{ACC896C9-07A7-4945-8AC5-552581683EAC}" srcOrd="1" destOrd="0" presId="urn:microsoft.com/office/officeart/2005/8/layout/list1"/>
    <dgm:cxn modelId="{DF8CB480-F964-4BA6-8D2B-D1B393F26718}" type="presParOf" srcId="{E6E3C008-246A-4D3A-8F36-D7D9F257DEE9}" destId="{4ED32D94-FD17-4103-AB67-FB74EA4A59E2}" srcOrd="2" destOrd="0" presId="urn:microsoft.com/office/officeart/2005/8/layout/list1"/>
    <dgm:cxn modelId="{0D26B2D3-2D1A-4468-AA3B-3A385081570D}" type="presParOf" srcId="{E6E3C008-246A-4D3A-8F36-D7D9F257DEE9}" destId="{4A02BB76-D138-49A1-9121-749F2BFE64B4}" srcOrd="3" destOrd="0" presId="urn:microsoft.com/office/officeart/2005/8/layout/list1"/>
    <dgm:cxn modelId="{826A6311-CB56-498C-8C92-AD7FBEB22BC7}" type="presParOf" srcId="{E6E3C008-246A-4D3A-8F36-D7D9F257DEE9}" destId="{9F1BD4A6-036E-4DAD-8C4C-23B1BA625178}" srcOrd="4" destOrd="0" presId="urn:microsoft.com/office/officeart/2005/8/layout/list1"/>
    <dgm:cxn modelId="{33506BDD-3B04-4489-9292-56D21A1D2524}" type="presParOf" srcId="{9F1BD4A6-036E-4DAD-8C4C-23B1BA625178}" destId="{897129C3-3242-4091-B718-FC8E284090C3}" srcOrd="0" destOrd="0" presId="urn:microsoft.com/office/officeart/2005/8/layout/list1"/>
    <dgm:cxn modelId="{151B829D-3719-4177-B819-34565D1287D0}" type="presParOf" srcId="{9F1BD4A6-036E-4DAD-8C4C-23B1BA625178}" destId="{617C5D1F-B926-48F2-AE85-888147765458}" srcOrd="1" destOrd="0" presId="urn:microsoft.com/office/officeart/2005/8/layout/list1"/>
    <dgm:cxn modelId="{715784A2-DAFB-456A-8CF2-A0079073C5CB}" type="presParOf" srcId="{E6E3C008-246A-4D3A-8F36-D7D9F257DEE9}" destId="{2FB9485A-306C-407F-8E7F-0D7AB713C1FC}" srcOrd="5" destOrd="0" presId="urn:microsoft.com/office/officeart/2005/8/layout/list1"/>
    <dgm:cxn modelId="{A06553FD-D827-49A9-8DDD-DF3C0A34B41D}" type="presParOf" srcId="{E6E3C008-246A-4D3A-8F36-D7D9F257DEE9}" destId="{F7CB9303-509B-41B7-8351-0A16F238552E}" srcOrd="6" destOrd="0" presId="urn:microsoft.com/office/officeart/2005/8/layout/list1"/>
    <dgm:cxn modelId="{D1A743F5-FD75-4EFD-B68D-D59EA2A39C92}" type="presParOf" srcId="{E6E3C008-246A-4D3A-8F36-D7D9F257DEE9}" destId="{4222ED39-81B1-4313-A1AC-D8920CA43EF0}" srcOrd="7" destOrd="0" presId="urn:microsoft.com/office/officeart/2005/8/layout/list1"/>
    <dgm:cxn modelId="{B93B95CB-AE2A-4E8F-94A5-68648DF205DA}" type="presParOf" srcId="{E6E3C008-246A-4D3A-8F36-D7D9F257DEE9}" destId="{D2CBBD8B-211E-4C79-896A-45158B164972}" srcOrd="8" destOrd="0" presId="urn:microsoft.com/office/officeart/2005/8/layout/list1"/>
    <dgm:cxn modelId="{82D4EA2A-BE42-4A88-BBB9-6C1A32161EBE}" type="presParOf" srcId="{D2CBBD8B-211E-4C79-896A-45158B164972}" destId="{E9C039DF-B7FE-4F3C-A851-F3B6BD3024F2}" srcOrd="0" destOrd="0" presId="urn:microsoft.com/office/officeart/2005/8/layout/list1"/>
    <dgm:cxn modelId="{DF927BC2-2616-4CF2-9191-9F6971A5E319}" type="presParOf" srcId="{D2CBBD8B-211E-4C79-896A-45158B164972}" destId="{C1AC8F19-81E9-4A1F-A67E-B9169BA3DB75}" srcOrd="1" destOrd="0" presId="urn:microsoft.com/office/officeart/2005/8/layout/list1"/>
    <dgm:cxn modelId="{D02BF54C-1EA1-451E-A259-D38C8C2109DA}" type="presParOf" srcId="{E6E3C008-246A-4D3A-8F36-D7D9F257DEE9}" destId="{176C2D75-75F9-4344-BD40-763430464CA7}" srcOrd="9" destOrd="0" presId="urn:microsoft.com/office/officeart/2005/8/layout/list1"/>
    <dgm:cxn modelId="{3A395BD9-1BF1-4FDD-ACF4-235E21E63B9E}" type="presParOf" srcId="{E6E3C008-246A-4D3A-8F36-D7D9F257DEE9}" destId="{F3836D96-AE32-446C-87CD-118538EA283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910DBF-8AAE-4115-AB35-ED1C088E8ED4}" type="doc">
      <dgm:prSet loTypeId="urn:microsoft.com/office/officeart/2005/8/layout/list1" loCatId="list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pPr rtl="1"/>
          <a:endParaRPr lang="ar-SA"/>
        </a:p>
      </dgm:t>
    </dgm:pt>
    <dgm:pt modelId="{3B700168-3325-4DB8-BBB0-5E04FAED77FF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ساعدت على ظهور علوم جديدة ، مثل علم المساحة الجوية ، لإنتاج خرائط جديدة </a:t>
          </a:r>
          <a:r>
            <a:rPr lang="ar-YE" sz="2800" b="1" dirty="0" err="1" smtClean="0"/>
            <a:t>و</a:t>
          </a:r>
          <a:r>
            <a:rPr lang="ar-YE" sz="2800" b="1" dirty="0" smtClean="0"/>
            <a:t> دقيقة ، بالاعتماد على الصور الجوية </a:t>
          </a:r>
          <a:r>
            <a:rPr lang="ar-YE" sz="2800" b="1" dirty="0" err="1" smtClean="0"/>
            <a:t>و</a:t>
          </a:r>
          <a:r>
            <a:rPr lang="ar-YE" sz="2800" b="1" dirty="0" smtClean="0"/>
            <a:t> الفضائية .</a:t>
          </a:r>
          <a:endParaRPr lang="ar-SA" sz="2800" b="1" dirty="0"/>
        </a:p>
      </dgm:t>
    </dgm:pt>
    <dgm:pt modelId="{0A9D30F7-D05C-433C-89BB-04E86BA9180C}" type="par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104065AD-D883-4775-B704-C14B0A3B19BA}" type="sib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3C31E468-CBF2-4B2C-8911-958E04695C46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مراقبة التوزيع المكاني للظاهرات الأرضية في إطار أوسع ، </a:t>
          </a:r>
          <a:r>
            <a:rPr lang="ar-YE" sz="2800" b="1" dirty="0" err="1" smtClean="0"/>
            <a:t>و</a:t>
          </a:r>
          <a:r>
            <a:rPr lang="ar-YE" sz="2800" b="1" dirty="0" smtClean="0"/>
            <a:t> من موقع مراقبة عال ، </a:t>
          </a:r>
          <a:r>
            <a:rPr lang="ar-YE" sz="2800" b="1" dirty="0" err="1" smtClean="0"/>
            <a:t>و</a:t>
          </a:r>
          <a:r>
            <a:rPr lang="ar-YE" sz="2800" b="1" dirty="0" smtClean="0"/>
            <a:t> بدرجة من الشمول </a:t>
          </a:r>
          <a:r>
            <a:rPr lang="ar-YE" sz="2800" b="1" dirty="0" err="1" smtClean="0"/>
            <a:t>و</a:t>
          </a:r>
          <a:r>
            <a:rPr lang="ar-YE" sz="2800" b="1" dirty="0" smtClean="0"/>
            <a:t> الوضوح ، لا يتحقق من خلال المراقبة الأرضية .</a:t>
          </a:r>
          <a:endParaRPr lang="ar-SA" sz="2800" b="1" dirty="0"/>
        </a:p>
      </dgm:t>
    </dgm:pt>
    <dgm:pt modelId="{1842CF23-AB44-43BF-A7BD-AB0BBCD68387}" type="par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E3BE819A-2169-4ECA-BD6E-887B6E9694E7}" type="sib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4383B272-3ED1-431F-8E73-67B55C3594E0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دراسة الظاهرات المتغيرة سريعاً ، مثل الفيضانات </a:t>
          </a:r>
          <a:r>
            <a:rPr lang="ar-YE" sz="2800" b="1" dirty="0" err="1" smtClean="0"/>
            <a:t>و</a:t>
          </a:r>
          <a:r>
            <a:rPr lang="ar-YE" sz="2800" b="1" dirty="0" smtClean="0"/>
            <a:t> حركة المرور ، </a:t>
          </a:r>
          <a:r>
            <a:rPr lang="ar-YE" sz="2800" b="1" dirty="0" err="1" smtClean="0"/>
            <a:t>و</a:t>
          </a:r>
          <a:r>
            <a:rPr lang="ar-YE" sz="2800" b="1" dirty="0" smtClean="0"/>
            <a:t> تسجيلها في صور جوية .</a:t>
          </a:r>
          <a:endParaRPr lang="ar-SA" sz="2800" b="1" dirty="0"/>
        </a:p>
      </dgm:t>
    </dgm:pt>
    <dgm:pt modelId="{CA60C795-6AAF-4A9A-904D-DBD11F705F7E}" type="parTrans" cxnId="{6EA11756-2496-4412-9359-C005887F67AC}">
      <dgm:prSet/>
      <dgm:spPr/>
      <dgm:t>
        <a:bodyPr/>
        <a:lstStyle/>
        <a:p>
          <a:pPr algn="just" rtl="1"/>
          <a:endParaRPr lang="ar-SA" sz="3200" b="1"/>
        </a:p>
      </dgm:t>
    </dgm:pt>
    <dgm:pt modelId="{6A11531A-4AD2-48C7-915F-40F35C55196A}" type="sibTrans" cxnId="{6EA11756-2496-4412-9359-C005887F67AC}">
      <dgm:prSet/>
      <dgm:spPr/>
      <dgm:t>
        <a:bodyPr/>
        <a:lstStyle/>
        <a:p>
          <a:pPr algn="just" rtl="1"/>
          <a:endParaRPr lang="ar-SA" sz="3200" b="1"/>
        </a:p>
      </dgm:t>
    </dgm:pt>
    <dgm:pt modelId="{E6E3C008-246A-4D3A-8F36-D7D9F257DEE9}" type="pres">
      <dgm:prSet presAssocID="{2A910DBF-8AAE-4115-AB35-ED1C088E8ED4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BD530031-BC66-48F4-9ECD-A2CA54FA6E3D}" type="pres">
      <dgm:prSet presAssocID="{3B700168-3325-4DB8-BBB0-5E04FAED77FF}" presName="parentLin" presStyleCnt="0"/>
      <dgm:spPr/>
    </dgm:pt>
    <dgm:pt modelId="{2A2E1B80-5BA3-4927-B5E4-3B6903000B8F}" type="pres">
      <dgm:prSet presAssocID="{3B700168-3325-4DB8-BBB0-5E04FAED77FF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88435DDC-AB9A-4514-AE34-85BDC89D81A8}" type="pres">
      <dgm:prSet presAssocID="{3B700168-3325-4DB8-BBB0-5E04FAED77FF}" presName="parentText" presStyleLbl="node1" presStyleIdx="0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CC896C9-07A7-4945-8AC5-552581683EAC}" type="pres">
      <dgm:prSet presAssocID="{3B700168-3325-4DB8-BBB0-5E04FAED77FF}" presName="negativeSpace" presStyleCnt="0"/>
      <dgm:spPr/>
    </dgm:pt>
    <dgm:pt modelId="{4ED32D94-FD17-4103-AB67-FB74EA4A59E2}" type="pres">
      <dgm:prSet presAssocID="{3B700168-3325-4DB8-BBB0-5E04FAED77FF}" presName="childText" presStyleLbl="conFgAcc1" presStyleIdx="0" presStyleCnt="3">
        <dgm:presLayoutVars>
          <dgm:bulletEnabled val="1"/>
        </dgm:presLayoutVars>
      </dgm:prSet>
      <dgm:spPr/>
    </dgm:pt>
    <dgm:pt modelId="{4A02BB76-D138-49A1-9121-749F2BFE64B4}" type="pres">
      <dgm:prSet presAssocID="{104065AD-D883-4775-B704-C14B0A3B19BA}" presName="spaceBetweenRectangles" presStyleCnt="0"/>
      <dgm:spPr/>
    </dgm:pt>
    <dgm:pt modelId="{9F1BD4A6-036E-4DAD-8C4C-23B1BA625178}" type="pres">
      <dgm:prSet presAssocID="{3C31E468-CBF2-4B2C-8911-958E04695C46}" presName="parentLin" presStyleCnt="0"/>
      <dgm:spPr/>
    </dgm:pt>
    <dgm:pt modelId="{897129C3-3242-4091-B718-FC8E284090C3}" type="pres">
      <dgm:prSet presAssocID="{3C31E468-CBF2-4B2C-8911-958E04695C46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17C5D1F-B926-48F2-AE85-888147765458}" type="pres">
      <dgm:prSet presAssocID="{3C31E468-CBF2-4B2C-8911-958E04695C46}" presName="parentText" presStyleLbl="node1" presStyleIdx="1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FB9485A-306C-407F-8E7F-0D7AB713C1FC}" type="pres">
      <dgm:prSet presAssocID="{3C31E468-CBF2-4B2C-8911-958E04695C46}" presName="negativeSpace" presStyleCnt="0"/>
      <dgm:spPr/>
    </dgm:pt>
    <dgm:pt modelId="{F7CB9303-509B-41B7-8351-0A16F238552E}" type="pres">
      <dgm:prSet presAssocID="{3C31E468-CBF2-4B2C-8911-958E04695C46}" presName="childText" presStyleLbl="conFgAcc1" presStyleIdx="1" presStyleCnt="3">
        <dgm:presLayoutVars>
          <dgm:bulletEnabled val="1"/>
        </dgm:presLayoutVars>
      </dgm:prSet>
      <dgm:spPr/>
    </dgm:pt>
    <dgm:pt modelId="{4222ED39-81B1-4313-A1AC-D8920CA43EF0}" type="pres">
      <dgm:prSet presAssocID="{E3BE819A-2169-4ECA-BD6E-887B6E9694E7}" presName="spaceBetweenRectangles" presStyleCnt="0"/>
      <dgm:spPr/>
    </dgm:pt>
    <dgm:pt modelId="{D2CBBD8B-211E-4C79-896A-45158B164972}" type="pres">
      <dgm:prSet presAssocID="{4383B272-3ED1-431F-8E73-67B55C3594E0}" presName="parentLin" presStyleCnt="0"/>
      <dgm:spPr/>
    </dgm:pt>
    <dgm:pt modelId="{E9C039DF-B7FE-4F3C-A851-F3B6BD3024F2}" type="pres">
      <dgm:prSet presAssocID="{4383B272-3ED1-431F-8E73-67B55C3594E0}" presName="parentLeftMargin" presStyleLbl="node1" presStyleIdx="1" presStyleCnt="3"/>
      <dgm:spPr/>
      <dgm:t>
        <a:bodyPr/>
        <a:lstStyle/>
        <a:p>
          <a:pPr rtl="1"/>
          <a:endParaRPr lang="ar-SA"/>
        </a:p>
      </dgm:t>
    </dgm:pt>
    <dgm:pt modelId="{C1AC8F19-81E9-4A1F-A67E-B9169BA3DB75}" type="pres">
      <dgm:prSet presAssocID="{4383B272-3ED1-431F-8E73-67B55C3594E0}" presName="parentText" presStyleLbl="node1" presStyleIdx="2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6C2D75-75F9-4344-BD40-763430464CA7}" type="pres">
      <dgm:prSet presAssocID="{4383B272-3ED1-431F-8E73-67B55C3594E0}" presName="negativeSpace" presStyleCnt="0"/>
      <dgm:spPr/>
    </dgm:pt>
    <dgm:pt modelId="{F3836D96-AE32-446C-87CD-118538EA2834}" type="pres">
      <dgm:prSet presAssocID="{4383B272-3ED1-431F-8E73-67B55C3594E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C87E886-62D1-43CA-AADE-55136860DD4D}" type="presOf" srcId="{2A910DBF-8AAE-4115-AB35-ED1C088E8ED4}" destId="{E6E3C008-246A-4D3A-8F36-D7D9F257DEE9}" srcOrd="0" destOrd="0" presId="urn:microsoft.com/office/officeart/2005/8/layout/list1"/>
    <dgm:cxn modelId="{661392BC-7F73-41A5-B57E-03654AD942C6}" srcId="{2A910DBF-8AAE-4115-AB35-ED1C088E8ED4}" destId="{3B700168-3325-4DB8-BBB0-5E04FAED77FF}" srcOrd="0" destOrd="0" parTransId="{0A9D30F7-D05C-433C-89BB-04E86BA9180C}" sibTransId="{104065AD-D883-4775-B704-C14B0A3B19BA}"/>
    <dgm:cxn modelId="{D92F6C12-3D64-4882-B4DE-A4AC362FA49B}" type="presOf" srcId="{4383B272-3ED1-431F-8E73-67B55C3594E0}" destId="{E9C039DF-B7FE-4F3C-A851-F3B6BD3024F2}" srcOrd="0" destOrd="0" presId="urn:microsoft.com/office/officeart/2005/8/layout/list1"/>
    <dgm:cxn modelId="{595982A1-7ED9-46EB-AF4E-AA995D4318A1}" type="presOf" srcId="{3B700168-3325-4DB8-BBB0-5E04FAED77FF}" destId="{88435DDC-AB9A-4514-AE34-85BDC89D81A8}" srcOrd="1" destOrd="0" presId="urn:microsoft.com/office/officeart/2005/8/layout/list1"/>
    <dgm:cxn modelId="{6EA11756-2496-4412-9359-C005887F67AC}" srcId="{2A910DBF-8AAE-4115-AB35-ED1C088E8ED4}" destId="{4383B272-3ED1-431F-8E73-67B55C3594E0}" srcOrd="2" destOrd="0" parTransId="{CA60C795-6AAF-4A9A-904D-DBD11F705F7E}" sibTransId="{6A11531A-4AD2-48C7-915F-40F35C55196A}"/>
    <dgm:cxn modelId="{B0C83835-DC20-4160-B01E-EC5640AE0AF4}" srcId="{2A910DBF-8AAE-4115-AB35-ED1C088E8ED4}" destId="{3C31E468-CBF2-4B2C-8911-958E04695C46}" srcOrd="1" destOrd="0" parTransId="{1842CF23-AB44-43BF-A7BD-AB0BBCD68387}" sibTransId="{E3BE819A-2169-4ECA-BD6E-887B6E9694E7}"/>
    <dgm:cxn modelId="{07A30A0A-910F-4E45-A426-DC3D00DEE012}" type="presOf" srcId="{3B700168-3325-4DB8-BBB0-5E04FAED77FF}" destId="{2A2E1B80-5BA3-4927-B5E4-3B6903000B8F}" srcOrd="0" destOrd="0" presId="urn:microsoft.com/office/officeart/2005/8/layout/list1"/>
    <dgm:cxn modelId="{B1EA3130-A9C3-4DCE-99B8-F24C2B1C1871}" type="presOf" srcId="{3C31E468-CBF2-4B2C-8911-958E04695C46}" destId="{897129C3-3242-4091-B718-FC8E284090C3}" srcOrd="0" destOrd="0" presId="urn:microsoft.com/office/officeart/2005/8/layout/list1"/>
    <dgm:cxn modelId="{608E7DDD-A95F-4224-9F51-A0C6E7494CFC}" type="presOf" srcId="{3C31E468-CBF2-4B2C-8911-958E04695C46}" destId="{617C5D1F-B926-48F2-AE85-888147765458}" srcOrd="1" destOrd="0" presId="urn:microsoft.com/office/officeart/2005/8/layout/list1"/>
    <dgm:cxn modelId="{25F6C2F5-7918-489C-B5D8-27CF8CB2DBFD}" type="presOf" srcId="{4383B272-3ED1-431F-8E73-67B55C3594E0}" destId="{C1AC8F19-81E9-4A1F-A67E-B9169BA3DB75}" srcOrd="1" destOrd="0" presId="urn:microsoft.com/office/officeart/2005/8/layout/list1"/>
    <dgm:cxn modelId="{5A864F08-E390-4FCC-B21F-36AD488DA2D5}" type="presParOf" srcId="{E6E3C008-246A-4D3A-8F36-D7D9F257DEE9}" destId="{BD530031-BC66-48F4-9ECD-A2CA54FA6E3D}" srcOrd="0" destOrd="0" presId="urn:microsoft.com/office/officeart/2005/8/layout/list1"/>
    <dgm:cxn modelId="{1D9415DD-0D7C-497A-BE8C-6A49CD8EE720}" type="presParOf" srcId="{BD530031-BC66-48F4-9ECD-A2CA54FA6E3D}" destId="{2A2E1B80-5BA3-4927-B5E4-3B6903000B8F}" srcOrd="0" destOrd="0" presId="urn:microsoft.com/office/officeart/2005/8/layout/list1"/>
    <dgm:cxn modelId="{A4A60B36-19EE-42B6-846E-83F7725DF299}" type="presParOf" srcId="{BD530031-BC66-48F4-9ECD-A2CA54FA6E3D}" destId="{88435DDC-AB9A-4514-AE34-85BDC89D81A8}" srcOrd="1" destOrd="0" presId="urn:microsoft.com/office/officeart/2005/8/layout/list1"/>
    <dgm:cxn modelId="{FF92B2B4-F58A-4CBD-8B5A-F0E72FDEAD1F}" type="presParOf" srcId="{E6E3C008-246A-4D3A-8F36-D7D9F257DEE9}" destId="{ACC896C9-07A7-4945-8AC5-552581683EAC}" srcOrd="1" destOrd="0" presId="urn:microsoft.com/office/officeart/2005/8/layout/list1"/>
    <dgm:cxn modelId="{A5C7CF34-B041-4A88-90D8-38714B9415B7}" type="presParOf" srcId="{E6E3C008-246A-4D3A-8F36-D7D9F257DEE9}" destId="{4ED32D94-FD17-4103-AB67-FB74EA4A59E2}" srcOrd="2" destOrd="0" presId="urn:microsoft.com/office/officeart/2005/8/layout/list1"/>
    <dgm:cxn modelId="{A5FB600E-EEEC-422A-A447-A655F012D226}" type="presParOf" srcId="{E6E3C008-246A-4D3A-8F36-D7D9F257DEE9}" destId="{4A02BB76-D138-49A1-9121-749F2BFE64B4}" srcOrd="3" destOrd="0" presId="urn:microsoft.com/office/officeart/2005/8/layout/list1"/>
    <dgm:cxn modelId="{17CD625C-C7A6-4E35-B1E4-80600D5855D8}" type="presParOf" srcId="{E6E3C008-246A-4D3A-8F36-D7D9F257DEE9}" destId="{9F1BD4A6-036E-4DAD-8C4C-23B1BA625178}" srcOrd="4" destOrd="0" presId="urn:microsoft.com/office/officeart/2005/8/layout/list1"/>
    <dgm:cxn modelId="{0D8D4882-4615-4392-87DA-40B90B9FCDA9}" type="presParOf" srcId="{9F1BD4A6-036E-4DAD-8C4C-23B1BA625178}" destId="{897129C3-3242-4091-B718-FC8E284090C3}" srcOrd="0" destOrd="0" presId="urn:microsoft.com/office/officeart/2005/8/layout/list1"/>
    <dgm:cxn modelId="{5A2B47E7-B1C4-490B-AC7E-672126D958C0}" type="presParOf" srcId="{9F1BD4A6-036E-4DAD-8C4C-23B1BA625178}" destId="{617C5D1F-B926-48F2-AE85-888147765458}" srcOrd="1" destOrd="0" presId="urn:microsoft.com/office/officeart/2005/8/layout/list1"/>
    <dgm:cxn modelId="{3864EEA3-E679-4EC4-9440-8AAF44711B33}" type="presParOf" srcId="{E6E3C008-246A-4D3A-8F36-D7D9F257DEE9}" destId="{2FB9485A-306C-407F-8E7F-0D7AB713C1FC}" srcOrd="5" destOrd="0" presId="urn:microsoft.com/office/officeart/2005/8/layout/list1"/>
    <dgm:cxn modelId="{6D0CDD9C-F490-4D0C-97AF-ADC867793C1D}" type="presParOf" srcId="{E6E3C008-246A-4D3A-8F36-D7D9F257DEE9}" destId="{F7CB9303-509B-41B7-8351-0A16F238552E}" srcOrd="6" destOrd="0" presId="urn:microsoft.com/office/officeart/2005/8/layout/list1"/>
    <dgm:cxn modelId="{353234B7-FA41-4CCE-82F9-45D7C00F1300}" type="presParOf" srcId="{E6E3C008-246A-4D3A-8F36-D7D9F257DEE9}" destId="{4222ED39-81B1-4313-A1AC-D8920CA43EF0}" srcOrd="7" destOrd="0" presId="urn:microsoft.com/office/officeart/2005/8/layout/list1"/>
    <dgm:cxn modelId="{840DCEA4-93D7-43B7-A006-C2479AF93C09}" type="presParOf" srcId="{E6E3C008-246A-4D3A-8F36-D7D9F257DEE9}" destId="{D2CBBD8B-211E-4C79-896A-45158B164972}" srcOrd="8" destOrd="0" presId="urn:microsoft.com/office/officeart/2005/8/layout/list1"/>
    <dgm:cxn modelId="{98E5B7A4-3CE8-44FE-87AE-04A93261E22F}" type="presParOf" srcId="{D2CBBD8B-211E-4C79-896A-45158B164972}" destId="{E9C039DF-B7FE-4F3C-A851-F3B6BD3024F2}" srcOrd="0" destOrd="0" presId="urn:microsoft.com/office/officeart/2005/8/layout/list1"/>
    <dgm:cxn modelId="{64AC459E-6CC1-4A47-ABDF-321A6F5EBC12}" type="presParOf" srcId="{D2CBBD8B-211E-4C79-896A-45158B164972}" destId="{C1AC8F19-81E9-4A1F-A67E-B9169BA3DB75}" srcOrd="1" destOrd="0" presId="urn:microsoft.com/office/officeart/2005/8/layout/list1"/>
    <dgm:cxn modelId="{2D9E5F80-3EB6-4C19-8C19-8C73F99EBD2A}" type="presParOf" srcId="{E6E3C008-246A-4D3A-8F36-D7D9F257DEE9}" destId="{176C2D75-75F9-4344-BD40-763430464CA7}" srcOrd="9" destOrd="0" presId="urn:microsoft.com/office/officeart/2005/8/layout/list1"/>
    <dgm:cxn modelId="{6B496769-82E7-41DD-85F6-49B72D745AF3}" type="presParOf" srcId="{E6E3C008-246A-4D3A-8F36-D7D9F257DEE9}" destId="{F3836D96-AE32-446C-87CD-118538EA283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910DBF-8AAE-4115-AB35-ED1C088E8ED4}" type="doc">
      <dgm:prSet loTypeId="urn:microsoft.com/office/officeart/2005/8/layout/list1" loCatId="list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pPr rtl="1"/>
          <a:endParaRPr lang="ar-SA"/>
        </a:p>
      </dgm:t>
    </dgm:pt>
    <dgm:pt modelId="{3B700168-3325-4DB8-BBB0-5E04FAED77FF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تساعد في إجراء المقارنات الزمنية لظاهرات معينة ، معملياً ، </a:t>
          </a:r>
          <a:r>
            <a:rPr lang="ar-YE" sz="2800" b="1" dirty="0" err="1" smtClean="0"/>
            <a:t>و</a:t>
          </a:r>
          <a:r>
            <a:rPr lang="ar-YE" sz="2800" b="1" dirty="0" smtClean="0"/>
            <a:t> ليس حقلياً .</a:t>
          </a:r>
          <a:endParaRPr lang="ar-SA" sz="2800" b="1" dirty="0"/>
        </a:p>
      </dgm:t>
    </dgm:pt>
    <dgm:pt modelId="{0A9D30F7-D05C-433C-89BB-04E86BA9180C}" type="par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104065AD-D883-4775-B704-C14B0A3B19BA}" type="sib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3C31E468-CBF2-4B2C-8911-958E04695C46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إجراء قياسات سريعة </a:t>
          </a:r>
          <a:r>
            <a:rPr lang="ar-YE" sz="2800" b="1" dirty="0" err="1" smtClean="0"/>
            <a:t>و</a:t>
          </a:r>
          <a:r>
            <a:rPr lang="ar-YE" sz="2800" b="1" dirty="0" smtClean="0"/>
            <a:t> دقيقة إلى حد كبير ، للمسافات </a:t>
          </a:r>
          <a:r>
            <a:rPr lang="ar-YE" sz="2800" b="1" dirty="0" err="1" smtClean="0"/>
            <a:t>و</a:t>
          </a:r>
          <a:r>
            <a:rPr lang="ar-YE" sz="2800" b="1" dirty="0" smtClean="0"/>
            <a:t> المساحات </a:t>
          </a:r>
          <a:r>
            <a:rPr lang="ar-YE" sz="2800" b="1" dirty="0" err="1" smtClean="0"/>
            <a:t>و</a:t>
          </a:r>
          <a:r>
            <a:rPr lang="ar-YE" sz="2800" b="1" dirty="0" smtClean="0"/>
            <a:t> الارتفاعات </a:t>
          </a:r>
          <a:r>
            <a:rPr lang="ar-YE" sz="2800" b="1" dirty="0" err="1" smtClean="0"/>
            <a:t>و</a:t>
          </a:r>
          <a:r>
            <a:rPr lang="ar-YE" sz="2800" b="1" dirty="0" smtClean="0"/>
            <a:t> الانحدارات .</a:t>
          </a:r>
          <a:endParaRPr lang="ar-SA" sz="2800" b="1" dirty="0"/>
        </a:p>
      </dgm:t>
    </dgm:pt>
    <dgm:pt modelId="{1842CF23-AB44-43BF-A7BD-AB0BBCD68387}" type="par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E3BE819A-2169-4ECA-BD6E-887B6E9694E7}" type="sib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4383B272-3ED1-431F-8E73-67B55C3594E0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الإسهام في دراسات تطبيقية مختلفة ، مثل دراسة المدن ، </a:t>
          </a:r>
          <a:r>
            <a:rPr lang="ar-YE" sz="2800" b="1" dirty="0" err="1" smtClean="0"/>
            <a:t>و</a:t>
          </a:r>
          <a:r>
            <a:rPr lang="ar-YE" sz="2800" b="1" dirty="0" smtClean="0"/>
            <a:t> الزراعة ، </a:t>
          </a:r>
          <a:r>
            <a:rPr lang="ar-YE" sz="2800" b="1" dirty="0" err="1" smtClean="0"/>
            <a:t>و</a:t>
          </a:r>
          <a:r>
            <a:rPr lang="ar-YE" sz="2800" b="1" dirty="0" smtClean="0"/>
            <a:t> المناخ ، </a:t>
          </a:r>
          <a:r>
            <a:rPr lang="ar-YE" sz="2800" b="1" dirty="0" err="1" smtClean="0"/>
            <a:t>و</a:t>
          </a:r>
          <a:r>
            <a:rPr lang="ar-YE" sz="2800" b="1" dirty="0" smtClean="0"/>
            <a:t> الجيومورفولوجيا ، </a:t>
          </a:r>
          <a:r>
            <a:rPr lang="ar-YE" sz="2800" b="1" dirty="0" err="1" smtClean="0"/>
            <a:t>و</a:t>
          </a:r>
          <a:r>
            <a:rPr lang="ar-YE" sz="2800" b="1" dirty="0" smtClean="0"/>
            <a:t> الموارد ، </a:t>
          </a:r>
          <a:r>
            <a:rPr lang="ar-YE" sz="2800" b="1" dirty="0" err="1" smtClean="0"/>
            <a:t>و</a:t>
          </a:r>
          <a:r>
            <a:rPr lang="ar-YE" sz="2800" b="1" dirty="0" smtClean="0"/>
            <a:t> الصناعة ، </a:t>
          </a:r>
          <a:r>
            <a:rPr lang="ar-YE" sz="2800" b="1" dirty="0" err="1" smtClean="0"/>
            <a:t>و</a:t>
          </a:r>
          <a:r>
            <a:rPr lang="ar-YE" sz="2800" b="1" dirty="0" smtClean="0"/>
            <a:t> التخطيط الحضري </a:t>
          </a:r>
          <a:r>
            <a:rPr lang="ar-YE" sz="2800" b="1" dirty="0" err="1" smtClean="0"/>
            <a:t>و</a:t>
          </a:r>
          <a:r>
            <a:rPr lang="ar-YE" sz="2800" b="1" dirty="0" smtClean="0"/>
            <a:t> الإقليمي .</a:t>
          </a:r>
          <a:endParaRPr lang="ar-SA" sz="2800" b="1" dirty="0"/>
        </a:p>
      </dgm:t>
    </dgm:pt>
    <dgm:pt modelId="{CA60C795-6AAF-4A9A-904D-DBD11F705F7E}" type="parTrans" cxnId="{6EA11756-2496-4412-9359-C005887F67AC}">
      <dgm:prSet/>
      <dgm:spPr/>
      <dgm:t>
        <a:bodyPr/>
        <a:lstStyle/>
        <a:p>
          <a:pPr algn="just" rtl="1"/>
          <a:endParaRPr lang="ar-SA" sz="3200" b="1"/>
        </a:p>
      </dgm:t>
    </dgm:pt>
    <dgm:pt modelId="{6A11531A-4AD2-48C7-915F-40F35C55196A}" type="sibTrans" cxnId="{6EA11756-2496-4412-9359-C005887F67AC}">
      <dgm:prSet/>
      <dgm:spPr/>
      <dgm:t>
        <a:bodyPr/>
        <a:lstStyle/>
        <a:p>
          <a:pPr algn="just" rtl="1"/>
          <a:endParaRPr lang="ar-SA" sz="3200" b="1"/>
        </a:p>
      </dgm:t>
    </dgm:pt>
    <dgm:pt modelId="{E6E3C008-246A-4D3A-8F36-D7D9F257DEE9}" type="pres">
      <dgm:prSet presAssocID="{2A910DBF-8AAE-4115-AB35-ED1C088E8ED4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BD530031-BC66-48F4-9ECD-A2CA54FA6E3D}" type="pres">
      <dgm:prSet presAssocID="{3B700168-3325-4DB8-BBB0-5E04FAED77FF}" presName="parentLin" presStyleCnt="0"/>
      <dgm:spPr/>
    </dgm:pt>
    <dgm:pt modelId="{2A2E1B80-5BA3-4927-B5E4-3B6903000B8F}" type="pres">
      <dgm:prSet presAssocID="{3B700168-3325-4DB8-BBB0-5E04FAED77FF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88435DDC-AB9A-4514-AE34-85BDC89D81A8}" type="pres">
      <dgm:prSet presAssocID="{3B700168-3325-4DB8-BBB0-5E04FAED77FF}" presName="parentText" presStyleLbl="node1" presStyleIdx="0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CC896C9-07A7-4945-8AC5-552581683EAC}" type="pres">
      <dgm:prSet presAssocID="{3B700168-3325-4DB8-BBB0-5E04FAED77FF}" presName="negativeSpace" presStyleCnt="0"/>
      <dgm:spPr/>
    </dgm:pt>
    <dgm:pt modelId="{4ED32D94-FD17-4103-AB67-FB74EA4A59E2}" type="pres">
      <dgm:prSet presAssocID="{3B700168-3325-4DB8-BBB0-5E04FAED77FF}" presName="childText" presStyleLbl="conFgAcc1" presStyleIdx="0" presStyleCnt="3">
        <dgm:presLayoutVars>
          <dgm:bulletEnabled val="1"/>
        </dgm:presLayoutVars>
      </dgm:prSet>
      <dgm:spPr/>
    </dgm:pt>
    <dgm:pt modelId="{4A02BB76-D138-49A1-9121-749F2BFE64B4}" type="pres">
      <dgm:prSet presAssocID="{104065AD-D883-4775-B704-C14B0A3B19BA}" presName="spaceBetweenRectangles" presStyleCnt="0"/>
      <dgm:spPr/>
    </dgm:pt>
    <dgm:pt modelId="{9F1BD4A6-036E-4DAD-8C4C-23B1BA625178}" type="pres">
      <dgm:prSet presAssocID="{3C31E468-CBF2-4B2C-8911-958E04695C46}" presName="parentLin" presStyleCnt="0"/>
      <dgm:spPr/>
    </dgm:pt>
    <dgm:pt modelId="{897129C3-3242-4091-B718-FC8E284090C3}" type="pres">
      <dgm:prSet presAssocID="{3C31E468-CBF2-4B2C-8911-958E04695C46}" presName="parentLeftMargin" presStyleLbl="node1" presStyleIdx="0" presStyleCnt="3"/>
      <dgm:spPr/>
      <dgm:t>
        <a:bodyPr/>
        <a:lstStyle/>
        <a:p>
          <a:pPr rtl="1"/>
          <a:endParaRPr lang="ar-SA"/>
        </a:p>
      </dgm:t>
    </dgm:pt>
    <dgm:pt modelId="{617C5D1F-B926-48F2-AE85-888147765458}" type="pres">
      <dgm:prSet presAssocID="{3C31E468-CBF2-4B2C-8911-958E04695C46}" presName="parentText" presStyleLbl="node1" presStyleIdx="1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FB9485A-306C-407F-8E7F-0D7AB713C1FC}" type="pres">
      <dgm:prSet presAssocID="{3C31E468-CBF2-4B2C-8911-958E04695C46}" presName="negativeSpace" presStyleCnt="0"/>
      <dgm:spPr/>
    </dgm:pt>
    <dgm:pt modelId="{F7CB9303-509B-41B7-8351-0A16F238552E}" type="pres">
      <dgm:prSet presAssocID="{3C31E468-CBF2-4B2C-8911-958E04695C46}" presName="childText" presStyleLbl="conFgAcc1" presStyleIdx="1" presStyleCnt="3">
        <dgm:presLayoutVars>
          <dgm:bulletEnabled val="1"/>
        </dgm:presLayoutVars>
      </dgm:prSet>
      <dgm:spPr/>
    </dgm:pt>
    <dgm:pt modelId="{4222ED39-81B1-4313-A1AC-D8920CA43EF0}" type="pres">
      <dgm:prSet presAssocID="{E3BE819A-2169-4ECA-BD6E-887B6E9694E7}" presName="spaceBetweenRectangles" presStyleCnt="0"/>
      <dgm:spPr/>
    </dgm:pt>
    <dgm:pt modelId="{D2CBBD8B-211E-4C79-896A-45158B164972}" type="pres">
      <dgm:prSet presAssocID="{4383B272-3ED1-431F-8E73-67B55C3594E0}" presName="parentLin" presStyleCnt="0"/>
      <dgm:spPr/>
    </dgm:pt>
    <dgm:pt modelId="{E9C039DF-B7FE-4F3C-A851-F3B6BD3024F2}" type="pres">
      <dgm:prSet presAssocID="{4383B272-3ED1-431F-8E73-67B55C3594E0}" presName="parentLeftMargin" presStyleLbl="node1" presStyleIdx="1" presStyleCnt="3"/>
      <dgm:spPr/>
      <dgm:t>
        <a:bodyPr/>
        <a:lstStyle/>
        <a:p>
          <a:pPr rtl="1"/>
          <a:endParaRPr lang="ar-SA"/>
        </a:p>
      </dgm:t>
    </dgm:pt>
    <dgm:pt modelId="{C1AC8F19-81E9-4A1F-A67E-B9169BA3DB75}" type="pres">
      <dgm:prSet presAssocID="{4383B272-3ED1-431F-8E73-67B55C3594E0}" presName="parentText" presStyleLbl="node1" presStyleIdx="2" presStyleCnt="3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76C2D75-75F9-4344-BD40-763430464CA7}" type="pres">
      <dgm:prSet presAssocID="{4383B272-3ED1-431F-8E73-67B55C3594E0}" presName="negativeSpace" presStyleCnt="0"/>
      <dgm:spPr/>
    </dgm:pt>
    <dgm:pt modelId="{F3836D96-AE32-446C-87CD-118538EA2834}" type="pres">
      <dgm:prSet presAssocID="{4383B272-3ED1-431F-8E73-67B55C3594E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9BCF2EB-D26B-4059-A7A4-7F6F338EAD00}" type="presOf" srcId="{3C31E468-CBF2-4B2C-8911-958E04695C46}" destId="{897129C3-3242-4091-B718-FC8E284090C3}" srcOrd="0" destOrd="0" presId="urn:microsoft.com/office/officeart/2005/8/layout/list1"/>
    <dgm:cxn modelId="{D3FD7DF6-112F-4D1B-939B-B11CA6A7C6EE}" type="presOf" srcId="{3B700168-3325-4DB8-BBB0-5E04FAED77FF}" destId="{2A2E1B80-5BA3-4927-B5E4-3B6903000B8F}" srcOrd="0" destOrd="0" presId="urn:microsoft.com/office/officeart/2005/8/layout/list1"/>
    <dgm:cxn modelId="{5AEC5EC1-86F9-4BC2-94C3-AD3F6DCD60BD}" type="presOf" srcId="{4383B272-3ED1-431F-8E73-67B55C3594E0}" destId="{C1AC8F19-81E9-4A1F-A67E-B9169BA3DB75}" srcOrd="1" destOrd="0" presId="urn:microsoft.com/office/officeart/2005/8/layout/list1"/>
    <dgm:cxn modelId="{661392BC-7F73-41A5-B57E-03654AD942C6}" srcId="{2A910DBF-8AAE-4115-AB35-ED1C088E8ED4}" destId="{3B700168-3325-4DB8-BBB0-5E04FAED77FF}" srcOrd="0" destOrd="0" parTransId="{0A9D30F7-D05C-433C-89BB-04E86BA9180C}" sibTransId="{104065AD-D883-4775-B704-C14B0A3B19BA}"/>
    <dgm:cxn modelId="{4CBDA820-4694-4281-A156-858A1707FF6B}" type="presOf" srcId="{3C31E468-CBF2-4B2C-8911-958E04695C46}" destId="{617C5D1F-B926-48F2-AE85-888147765458}" srcOrd="1" destOrd="0" presId="urn:microsoft.com/office/officeart/2005/8/layout/list1"/>
    <dgm:cxn modelId="{6EA11756-2496-4412-9359-C005887F67AC}" srcId="{2A910DBF-8AAE-4115-AB35-ED1C088E8ED4}" destId="{4383B272-3ED1-431F-8E73-67B55C3594E0}" srcOrd="2" destOrd="0" parTransId="{CA60C795-6AAF-4A9A-904D-DBD11F705F7E}" sibTransId="{6A11531A-4AD2-48C7-915F-40F35C55196A}"/>
    <dgm:cxn modelId="{B0C83835-DC20-4160-B01E-EC5640AE0AF4}" srcId="{2A910DBF-8AAE-4115-AB35-ED1C088E8ED4}" destId="{3C31E468-CBF2-4B2C-8911-958E04695C46}" srcOrd="1" destOrd="0" parTransId="{1842CF23-AB44-43BF-A7BD-AB0BBCD68387}" sibTransId="{E3BE819A-2169-4ECA-BD6E-887B6E9694E7}"/>
    <dgm:cxn modelId="{1DBF73F1-9019-4469-8F0E-8B8A7ACA2CBE}" type="presOf" srcId="{4383B272-3ED1-431F-8E73-67B55C3594E0}" destId="{E9C039DF-B7FE-4F3C-A851-F3B6BD3024F2}" srcOrd="0" destOrd="0" presId="urn:microsoft.com/office/officeart/2005/8/layout/list1"/>
    <dgm:cxn modelId="{FD0510BA-2644-4CB3-A060-851DC6C814E9}" type="presOf" srcId="{2A910DBF-8AAE-4115-AB35-ED1C088E8ED4}" destId="{E6E3C008-246A-4D3A-8F36-D7D9F257DEE9}" srcOrd="0" destOrd="0" presId="urn:microsoft.com/office/officeart/2005/8/layout/list1"/>
    <dgm:cxn modelId="{C0AE2FF5-A02D-4131-94C9-637961169806}" type="presOf" srcId="{3B700168-3325-4DB8-BBB0-5E04FAED77FF}" destId="{88435DDC-AB9A-4514-AE34-85BDC89D81A8}" srcOrd="1" destOrd="0" presId="urn:microsoft.com/office/officeart/2005/8/layout/list1"/>
    <dgm:cxn modelId="{F533F632-8CA7-4C75-B5E9-405C5D42DE39}" type="presParOf" srcId="{E6E3C008-246A-4D3A-8F36-D7D9F257DEE9}" destId="{BD530031-BC66-48F4-9ECD-A2CA54FA6E3D}" srcOrd="0" destOrd="0" presId="urn:microsoft.com/office/officeart/2005/8/layout/list1"/>
    <dgm:cxn modelId="{19DE59FF-6E62-4E4C-92A8-297188521A5D}" type="presParOf" srcId="{BD530031-BC66-48F4-9ECD-A2CA54FA6E3D}" destId="{2A2E1B80-5BA3-4927-B5E4-3B6903000B8F}" srcOrd="0" destOrd="0" presId="urn:microsoft.com/office/officeart/2005/8/layout/list1"/>
    <dgm:cxn modelId="{5ECD5811-6715-4989-84A1-0286F68F3968}" type="presParOf" srcId="{BD530031-BC66-48F4-9ECD-A2CA54FA6E3D}" destId="{88435DDC-AB9A-4514-AE34-85BDC89D81A8}" srcOrd="1" destOrd="0" presId="urn:microsoft.com/office/officeart/2005/8/layout/list1"/>
    <dgm:cxn modelId="{A18D87CE-4D21-43BB-A6C9-854E62D11C9E}" type="presParOf" srcId="{E6E3C008-246A-4D3A-8F36-D7D9F257DEE9}" destId="{ACC896C9-07A7-4945-8AC5-552581683EAC}" srcOrd="1" destOrd="0" presId="urn:microsoft.com/office/officeart/2005/8/layout/list1"/>
    <dgm:cxn modelId="{B4F953A0-F048-4B6D-B00B-1D9ABDC1A09C}" type="presParOf" srcId="{E6E3C008-246A-4D3A-8F36-D7D9F257DEE9}" destId="{4ED32D94-FD17-4103-AB67-FB74EA4A59E2}" srcOrd="2" destOrd="0" presId="urn:microsoft.com/office/officeart/2005/8/layout/list1"/>
    <dgm:cxn modelId="{E44563B6-A36C-4A6C-A45B-A5DBC9089E4F}" type="presParOf" srcId="{E6E3C008-246A-4D3A-8F36-D7D9F257DEE9}" destId="{4A02BB76-D138-49A1-9121-749F2BFE64B4}" srcOrd="3" destOrd="0" presId="urn:microsoft.com/office/officeart/2005/8/layout/list1"/>
    <dgm:cxn modelId="{4D245DF8-EE74-4D2C-B24C-D219C7FD49BF}" type="presParOf" srcId="{E6E3C008-246A-4D3A-8F36-D7D9F257DEE9}" destId="{9F1BD4A6-036E-4DAD-8C4C-23B1BA625178}" srcOrd="4" destOrd="0" presId="urn:microsoft.com/office/officeart/2005/8/layout/list1"/>
    <dgm:cxn modelId="{B43880F0-0E9B-4954-9A8A-C94F4BFADE58}" type="presParOf" srcId="{9F1BD4A6-036E-4DAD-8C4C-23B1BA625178}" destId="{897129C3-3242-4091-B718-FC8E284090C3}" srcOrd="0" destOrd="0" presId="urn:microsoft.com/office/officeart/2005/8/layout/list1"/>
    <dgm:cxn modelId="{75C1E4BF-30ED-472E-94E1-3C57393AE7C1}" type="presParOf" srcId="{9F1BD4A6-036E-4DAD-8C4C-23B1BA625178}" destId="{617C5D1F-B926-48F2-AE85-888147765458}" srcOrd="1" destOrd="0" presId="urn:microsoft.com/office/officeart/2005/8/layout/list1"/>
    <dgm:cxn modelId="{A714E656-FF70-48A4-B98F-04886A8A325C}" type="presParOf" srcId="{E6E3C008-246A-4D3A-8F36-D7D9F257DEE9}" destId="{2FB9485A-306C-407F-8E7F-0D7AB713C1FC}" srcOrd="5" destOrd="0" presId="urn:microsoft.com/office/officeart/2005/8/layout/list1"/>
    <dgm:cxn modelId="{0A0A89D9-B09A-4B10-A2F3-39FA9A9AEC66}" type="presParOf" srcId="{E6E3C008-246A-4D3A-8F36-D7D9F257DEE9}" destId="{F7CB9303-509B-41B7-8351-0A16F238552E}" srcOrd="6" destOrd="0" presId="urn:microsoft.com/office/officeart/2005/8/layout/list1"/>
    <dgm:cxn modelId="{B2F8F561-8E2E-4BA0-A7B6-0EC39F871E06}" type="presParOf" srcId="{E6E3C008-246A-4D3A-8F36-D7D9F257DEE9}" destId="{4222ED39-81B1-4313-A1AC-D8920CA43EF0}" srcOrd="7" destOrd="0" presId="urn:microsoft.com/office/officeart/2005/8/layout/list1"/>
    <dgm:cxn modelId="{7A553C2F-4CBE-4EEE-B2FE-B0A78EFE3681}" type="presParOf" srcId="{E6E3C008-246A-4D3A-8F36-D7D9F257DEE9}" destId="{D2CBBD8B-211E-4C79-896A-45158B164972}" srcOrd="8" destOrd="0" presId="urn:microsoft.com/office/officeart/2005/8/layout/list1"/>
    <dgm:cxn modelId="{AC6189F3-C3AF-4B32-905E-28D858BFC9A8}" type="presParOf" srcId="{D2CBBD8B-211E-4C79-896A-45158B164972}" destId="{E9C039DF-B7FE-4F3C-A851-F3B6BD3024F2}" srcOrd="0" destOrd="0" presId="urn:microsoft.com/office/officeart/2005/8/layout/list1"/>
    <dgm:cxn modelId="{BE562E3A-CF05-4FEC-B974-DC5A9610EE9F}" type="presParOf" srcId="{D2CBBD8B-211E-4C79-896A-45158B164972}" destId="{C1AC8F19-81E9-4A1F-A67E-B9169BA3DB75}" srcOrd="1" destOrd="0" presId="urn:microsoft.com/office/officeart/2005/8/layout/list1"/>
    <dgm:cxn modelId="{9120A1DD-4B36-41FE-8E70-78EA149D4634}" type="presParOf" srcId="{E6E3C008-246A-4D3A-8F36-D7D9F257DEE9}" destId="{176C2D75-75F9-4344-BD40-763430464CA7}" srcOrd="9" destOrd="0" presId="urn:microsoft.com/office/officeart/2005/8/layout/list1"/>
    <dgm:cxn modelId="{86C9DF58-DCB6-4E1C-99F2-4CD8C00B4893}" type="presParOf" srcId="{E6E3C008-246A-4D3A-8F36-D7D9F257DEE9}" destId="{F3836D96-AE32-446C-87CD-118538EA283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910DBF-8AAE-4115-AB35-ED1C088E8ED4}" type="doc">
      <dgm:prSet loTypeId="urn:microsoft.com/office/officeart/2005/8/layout/list1" loCatId="list" qsTypeId="urn:microsoft.com/office/officeart/2005/8/quickstyle/3d2" qsCatId="3D" csTypeId="urn:microsoft.com/office/officeart/2005/8/colors/colorful1#4" csCatId="colorful" phldr="1"/>
      <dgm:spPr/>
      <dgm:t>
        <a:bodyPr/>
        <a:lstStyle/>
        <a:p>
          <a:pPr rtl="1"/>
          <a:endParaRPr lang="ar-SA"/>
        </a:p>
      </dgm:t>
    </dgm:pt>
    <dgm:pt modelId="{3B700168-3325-4DB8-BBB0-5E04FAED77FF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لا تقف عاجزة عند الحدود السياسية ، بل تتجاوزها .</a:t>
          </a:r>
          <a:endParaRPr lang="ar-SA" sz="2800" b="1" dirty="0"/>
        </a:p>
      </dgm:t>
    </dgm:pt>
    <dgm:pt modelId="{0A9D30F7-D05C-433C-89BB-04E86BA9180C}" type="par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104065AD-D883-4775-B704-C14B0A3B19BA}" type="sibTrans" cxnId="{661392BC-7F73-41A5-B57E-03654AD942C6}">
      <dgm:prSet/>
      <dgm:spPr/>
      <dgm:t>
        <a:bodyPr/>
        <a:lstStyle/>
        <a:p>
          <a:pPr algn="just" rtl="1"/>
          <a:endParaRPr lang="ar-SA" sz="3200" b="1"/>
        </a:p>
      </dgm:t>
    </dgm:pt>
    <dgm:pt modelId="{3C31E468-CBF2-4B2C-8911-958E04695C46}">
      <dgm:prSet phldrT="[نص]" custT="1"/>
      <dgm:spPr/>
      <dgm:t>
        <a:bodyPr/>
        <a:lstStyle/>
        <a:p>
          <a:pPr algn="just" rtl="1"/>
          <a:r>
            <a:rPr lang="ar-YE" sz="2800" b="1" dirty="0" smtClean="0"/>
            <a:t>تسجيل بيانات لا تستطيع العين المجردة أن تراها . </a:t>
          </a:r>
          <a:endParaRPr lang="ar-SA" sz="2800" b="1" dirty="0"/>
        </a:p>
      </dgm:t>
    </dgm:pt>
    <dgm:pt modelId="{1842CF23-AB44-43BF-A7BD-AB0BBCD68387}" type="par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E3BE819A-2169-4ECA-BD6E-887B6E9694E7}" type="sibTrans" cxnId="{B0C83835-DC20-4160-B01E-EC5640AE0AF4}">
      <dgm:prSet/>
      <dgm:spPr/>
      <dgm:t>
        <a:bodyPr/>
        <a:lstStyle/>
        <a:p>
          <a:pPr algn="just" rtl="1"/>
          <a:endParaRPr lang="ar-SA" sz="3200" b="1"/>
        </a:p>
      </dgm:t>
    </dgm:pt>
    <dgm:pt modelId="{E6E3C008-246A-4D3A-8F36-D7D9F257DEE9}" type="pres">
      <dgm:prSet presAssocID="{2A910DBF-8AAE-4115-AB35-ED1C088E8ED4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BD530031-BC66-48F4-9ECD-A2CA54FA6E3D}" type="pres">
      <dgm:prSet presAssocID="{3B700168-3325-4DB8-BBB0-5E04FAED77FF}" presName="parentLin" presStyleCnt="0"/>
      <dgm:spPr/>
    </dgm:pt>
    <dgm:pt modelId="{2A2E1B80-5BA3-4927-B5E4-3B6903000B8F}" type="pres">
      <dgm:prSet presAssocID="{3B700168-3325-4DB8-BBB0-5E04FAED77FF}" presName="parentLeftMargin" presStyleLbl="node1" presStyleIdx="0" presStyleCnt="2"/>
      <dgm:spPr/>
      <dgm:t>
        <a:bodyPr/>
        <a:lstStyle/>
        <a:p>
          <a:pPr rtl="1"/>
          <a:endParaRPr lang="ar-SA"/>
        </a:p>
      </dgm:t>
    </dgm:pt>
    <dgm:pt modelId="{88435DDC-AB9A-4514-AE34-85BDC89D81A8}" type="pres">
      <dgm:prSet presAssocID="{3B700168-3325-4DB8-BBB0-5E04FAED77FF}" presName="parentText" presStyleLbl="node1" presStyleIdx="0" presStyleCnt="2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CC896C9-07A7-4945-8AC5-552581683EAC}" type="pres">
      <dgm:prSet presAssocID="{3B700168-3325-4DB8-BBB0-5E04FAED77FF}" presName="negativeSpace" presStyleCnt="0"/>
      <dgm:spPr/>
    </dgm:pt>
    <dgm:pt modelId="{4ED32D94-FD17-4103-AB67-FB74EA4A59E2}" type="pres">
      <dgm:prSet presAssocID="{3B700168-3325-4DB8-BBB0-5E04FAED77FF}" presName="childText" presStyleLbl="conFgAcc1" presStyleIdx="0" presStyleCnt="2">
        <dgm:presLayoutVars>
          <dgm:bulletEnabled val="1"/>
        </dgm:presLayoutVars>
      </dgm:prSet>
      <dgm:spPr/>
    </dgm:pt>
    <dgm:pt modelId="{4A02BB76-D138-49A1-9121-749F2BFE64B4}" type="pres">
      <dgm:prSet presAssocID="{104065AD-D883-4775-B704-C14B0A3B19BA}" presName="spaceBetweenRectangles" presStyleCnt="0"/>
      <dgm:spPr/>
    </dgm:pt>
    <dgm:pt modelId="{9F1BD4A6-036E-4DAD-8C4C-23B1BA625178}" type="pres">
      <dgm:prSet presAssocID="{3C31E468-CBF2-4B2C-8911-958E04695C46}" presName="parentLin" presStyleCnt="0"/>
      <dgm:spPr/>
    </dgm:pt>
    <dgm:pt modelId="{897129C3-3242-4091-B718-FC8E284090C3}" type="pres">
      <dgm:prSet presAssocID="{3C31E468-CBF2-4B2C-8911-958E04695C46}" presName="parentLeftMargin" presStyleLbl="node1" presStyleIdx="0" presStyleCnt="2"/>
      <dgm:spPr/>
      <dgm:t>
        <a:bodyPr/>
        <a:lstStyle/>
        <a:p>
          <a:pPr rtl="1"/>
          <a:endParaRPr lang="ar-SA"/>
        </a:p>
      </dgm:t>
    </dgm:pt>
    <dgm:pt modelId="{617C5D1F-B926-48F2-AE85-888147765458}" type="pres">
      <dgm:prSet presAssocID="{3C31E468-CBF2-4B2C-8911-958E04695C46}" presName="parentText" presStyleLbl="node1" presStyleIdx="1" presStyleCnt="2" custScaleX="125298" custScaleY="20237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FB9485A-306C-407F-8E7F-0D7AB713C1FC}" type="pres">
      <dgm:prSet presAssocID="{3C31E468-CBF2-4B2C-8911-958E04695C46}" presName="negativeSpace" presStyleCnt="0"/>
      <dgm:spPr/>
    </dgm:pt>
    <dgm:pt modelId="{F7CB9303-509B-41B7-8351-0A16F238552E}" type="pres">
      <dgm:prSet presAssocID="{3C31E468-CBF2-4B2C-8911-958E04695C46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61392BC-7F73-41A5-B57E-03654AD942C6}" srcId="{2A910DBF-8AAE-4115-AB35-ED1C088E8ED4}" destId="{3B700168-3325-4DB8-BBB0-5E04FAED77FF}" srcOrd="0" destOrd="0" parTransId="{0A9D30F7-D05C-433C-89BB-04E86BA9180C}" sibTransId="{104065AD-D883-4775-B704-C14B0A3B19BA}"/>
    <dgm:cxn modelId="{7123CB3C-37AF-45B4-AA84-0069B66F6C0E}" type="presOf" srcId="{3B700168-3325-4DB8-BBB0-5E04FAED77FF}" destId="{88435DDC-AB9A-4514-AE34-85BDC89D81A8}" srcOrd="1" destOrd="0" presId="urn:microsoft.com/office/officeart/2005/8/layout/list1"/>
    <dgm:cxn modelId="{8973EC60-9AA0-4FD3-9F85-086BAD542B77}" type="presOf" srcId="{2A910DBF-8AAE-4115-AB35-ED1C088E8ED4}" destId="{E6E3C008-246A-4D3A-8F36-D7D9F257DEE9}" srcOrd="0" destOrd="0" presId="urn:microsoft.com/office/officeart/2005/8/layout/list1"/>
    <dgm:cxn modelId="{C1C84AF7-2704-47C5-8DD4-0632471B6ADD}" type="presOf" srcId="{3C31E468-CBF2-4B2C-8911-958E04695C46}" destId="{897129C3-3242-4091-B718-FC8E284090C3}" srcOrd="0" destOrd="0" presId="urn:microsoft.com/office/officeart/2005/8/layout/list1"/>
    <dgm:cxn modelId="{BD5ABC77-9116-42FF-858A-F730E88359BD}" type="presOf" srcId="{3B700168-3325-4DB8-BBB0-5E04FAED77FF}" destId="{2A2E1B80-5BA3-4927-B5E4-3B6903000B8F}" srcOrd="0" destOrd="0" presId="urn:microsoft.com/office/officeart/2005/8/layout/list1"/>
    <dgm:cxn modelId="{F1265632-0E52-402F-8E28-4286718E3531}" type="presOf" srcId="{3C31E468-CBF2-4B2C-8911-958E04695C46}" destId="{617C5D1F-B926-48F2-AE85-888147765458}" srcOrd="1" destOrd="0" presId="urn:microsoft.com/office/officeart/2005/8/layout/list1"/>
    <dgm:cxn modelId="{B0C83835-DC20-4160-B01E-EC5640AE0AF4}" srcId="{2A910DBF-8AAE-4115-AB35-ED1C088E8ED4}" destId="{3C31E468-CBF2-4B2C-8911-958E04695C46}" srcOrd="1" destOrd="0" parTransId="{1842CF23-AB44-43BF-A7BD-AB0BBCD68387}" sibTransId="{E3BE819A-2169-4ECA-BD6E-887B6E9694E7}"/>
    <dgm:cxn modelId="{4F2B284E-3C8B-4BDC-8104-F4895D977EFF}" type="presParOf" srcId="{E6E3C008-246A-4D3A-8F36-D7D9F257DEE9}" destId="{BD530031-BC66-48F4-9ECD-A2CA54FA6E3D}" srcOrd="0" destOrd="0" presId="urn:microsoft.com/office/officeart/2005/8/layout/list1"/>
    <dgm:cxn modelId="{88BC1BC3-552E-4D11-AF15-55911C93D545}" type="presParOf" srcId="{BD530031-BC66-48F4-9ECD-A2CA54FA6E3D}" destId="{2A2E1B80-5BA3-4927-B5E4-3B6903000B8F}" srcOrd="0" destOrd="0" presId="urn:microsoft.com/office/officeart/2005/8/layout/list1"/>
    <dgm:cxn modelId="{92B94C08-4235-4CF2-B4DA-83D4EFA72C12}" type="presParOf" srcId="{BD530031-BC66-48F4-9ECD-A2CA54FA6E3D}" destId="{88435DDC-AB9A-4514-AE34-85BDC89D81A8}" srcOrd="1" destOrd="0" presId="urn:microsoft.com/office/officeart/2005/8/layout/list1"/>
    <dgm:cxn modelId="{148804B0-A7ED-457F-8ADF-C1D569ED13AD}" type="presParOf" srcId="{E6E3C008-246A-4D3A-8F36-D7D9F257DEE9}" destId="{ACC896C9-07A7-4945-8AC5-552581683EAC}" srcOrd="1" destOrd="0" presId="urn:microsoft.com/office/officeart/2005/8/layout/list1"/>
    <dgm:cxn modelId="{0808D512-8C5D-4D02-9452-4D83CA12E030}" type="presParOf" srcId="{E6E3C008-246A-4D3A-8F36-D7D9F257DEE9}" destId="{4ED32D94-FD17-4103-AB67-FB74EA4A59E2}" srcOrd="2" destOrd="0" presId="urn:microsoft.com/office/officeart/2005/8/layout/list1"/>
    <dgm:cxn modelId="{105DBB11-41B2-4045-B3E7-061DA97BB539}" type="presParOf" srcId="{E6E3C008-246A-4D3A-8F36-D7D9F257DEE9}" destId="{4A02BB76-D138-49A1-9121-749F2BFE64B4}" srcOrd="3" destOrd="0" presId="urn:microsoft.com/office/officeart/2005/8/layout/list1"/>
    <dgm:cxn modelId="{E6A2D1F6-2DFF-46FD-ADD0-B975B150C7E2}" type="presParOf" srcId="{E6E3C008-246A-4D3A-8F36-D7D9F257DEE9}" destId="{9F1BD4A6-036E-4DAD-8C4C-23B1BA625178}" srcOrd="4" destOrd="0" presId="urn:microsoft.com/office/officeart/2005/8/layout/list1"/>
    <dgm:cxn modelId="{FDC8DCDA-C85F-4A0E-8FA9-9F65511CEC22}" type="presParOf" srcId="{9F1BD4A6-036E-4DAD-8C4C-23B1BA625178}" destId="{897129C3-3242-4091-B718-FC8E284090C3}" srcOrd="0" destOrd="0" presId="urn:microsoft.com/office/officeart/2005/8/layout/list1"/>
    <dgm:cxn modelId="{9ED0E7AB-3DDA-45C0-B504-84D25221A049}" type="presParOf" srcId="{9F1BD4A6-036E-4DAD-8C4C-23B1BA625178}" destId="{617C5D1F-B926-48F2-AE85-888147765458}" srcOrd="1" destOrd="0" presId="urn:microsoft.com/office/officeart/2005/8/layout/list1"/>
    <dgm:cxn modelId="{E4DB555A-AB45-4299-91BB-E74ED27A322C}" type="presParOf" srcId="{E6E3C008-246A-4D3A-8F36-D7D9F257DEE9}" destId="{2FB9485A-306C-407F-8E7F-0D7AB713C1FC}" srcOrd="5" destOrd="0" presId="urn:microsoft.com/office/officeart/2005/8/layout/list1"/>
    <dgm:cxn modelId="{50633207-D041-442D-8523-8DC800293AC3}" type="presParOf" srcId="{E6E3C008-246A-4D3A-8F36-D7D9F257DEE9}" destId="{F7CB9303-509B-41B7-8351-0A16F238552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2236F6-F3DB-4831-80CE-A8544CD0E42D}" type="doc">
      <dgm:prSet loTypeId="urn:microsoft.com/office/officeart/2005/8/layout/venn2" loCatId="relationship" qsTypeId="urn:microsoft.com/office/officeart/2005/8/quickstyle/3d1" qsCatId="3D" csTypeId="urn:microsoft.com/office/officeart/2005/8/colors/colorful1#5" csCatId="colorful" phldr="1"/>
      <dgm:spPr/>
      <dgm:t>
        <a:bodyPr/>
        <a:lstStyle/>
        <a:p>
          <a:pPr rtl="1"/>
          <a:endParaRPr lang="ar-SA"/>
        </a:p>
      </dgm:t>
    </dgm:pt>
    <dgm:pt modelId="{99371952-7FF6-4124-BFF7-B2D1A0F96E8F}">
      <dgm:prSet phldrT="[نص]" custT="1"/>
      <dgm:spPr/>
      <dgm:t>
        <a:bodyPr/>
        <a:lstStyle/>
        <a:p>
          <a:pPr rtl="1"/>
          <a:r>
            <a:rPr lang="ar-YE" sz="2400" b="1" dirty="0" smtClean="0">
              <a:solidFill>
                <a:schemeClr val="tx1"/>
              </a:solidFill>
            </a:rPr>
            <a:t>المرحلة الرابعة</a:t>
          </a:r>
          <a:endParaRPr lang="ar-SA" sz="2400" b="1" dirty="0">
            <a:solidFill>
              <a:schemeClr val="tx1"/>
            </a:solidFill>
          </a:endParaRPr>
        </a:p>
      </dgm:t>
    </dgm:pt>
    <dgm:pt modelId="{E1FC0092-83DA-469B-A3C5-42E147E73A1B}" type="parTrans" cxnId="{DE8CE578-5089-4263-A053-5E9457AF29B7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F49730B6-C22C-4240-A6DD-AB47B8F51E76}" type="sibTrans" cxnId="{DE8CE578-5089-4263-A053-5E9457AF29B7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EA150916-2513-46AA-922D-E8D5191972E2}">
      <dgm:prSet phldrT="[نص]" custT="1"/>
      <dgm:spPr/>
      <dgm:t>
        <a:bodyPr/>
        <a:lstStyle/>
        <a:p>
          <a:pPr rtl="1"/>
          <a:r>
            <a:rPr lang="ar-YE" sz="2400" b="1" dirty="0" smtClean="0">
              <a:solidFill>
                <a:schemeClr val="tx1"/>
              </a:solidFill>
            </a:rPr>
            <a:t>المرحلة الثالثة</a:t>
          </a:r>
          <a:endParaRPr lang="ar-SA" sz="2400" b="1" dirty="0">
            <a:solidFill>
              <a:schemeClr val="tx1"/>
            </a:solidFill>
          </a:endParaRPr>
        </a:p>
      </dgm:t>
    </dgm:pt>
    <dgm:pt modelId="{A5AB6DBD-58E5-428B-891A-0B030DAB3897}" type="parTrans" cxnId="{9F5B977C-2F3A-4DFA-ADB3-1133BE8A9D43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C775D16D-242F-43B2-A251-939C9154D962}" type="sibTrans" cxnId="{9F5B977C-2F3A-4DFA-ADB3-1133BE8A9D43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6BC617A8-F66B-41B6-9ED9-B7DDF94973DB}">
      <dgm:prSet phldrT="[نص]" custT="1"/>
      <dgm:spPr/>
      <dgm:t>
        <a:bodyPr/>
        <a:lstStyle/>
        <a:p>
          <a:pPr rtl="1"/>
          <a:r>
            <a:rPr lang="ar-YE" sz="2400" b="1" dirty="0" smtClean="0">
              <a:solidFill>
                <a:schemeClr val="tx1"/>
              </a:solidFill>
            </a:rPr>
            <a:t>المرحلة الثانية</a:t>
          </a:r>
          <a:endParaRPr lang="ar-SA" sz="2400" b="1" dirty="0">
            <a:solidFill>
              <a:schemeClr val="tx1"/>
            </a:solidFill>
          </a:endParaRPr>
        </a:p>
      </dgm:t>
    </dgm:pt>
    <dgm:pt modelId="{2D91C7FA-607F-44BD-B745-B77A3E5BC0E2}" type="parTrans" cxnId="{ECA26D00-4767-4A54-90C8-062DFCDBB6A9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4BF1655B-199D-46D7-A135-F7E271ABDE5F}" type="sibTrans" cxnId="{ECA26D00-4767-4A54-90C8-062DFCDBB6A9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4991D81D-B3E6-48BC-A18C-797102B72CAB}">
      <dgm:prSet phldrT="[نص]" custT="1"/>
      <dgm:spPr/>
      <dgm:t>
        <a:bodyPr/>
        <a:lstStyle/>
        <a:p>
          <a:pPr rtl="1"/>
          <a:r>
            <a:rPr lang="ar-YE" sz="2400" b="1" dirty="0" smtClean="0">
              <a:solidFill>
                <a:schemeClr val="tx1"/>
              </a:solidFill>
            </a:rPr>
            <a:t>المرحلة الأولى</a:t>
          </a:r>
          <a:endParaRPr lang="ar-SA" sz="2400" b="1" dirty="0">
            <a:solidFill>
              <a:schemeClr val="tx1"/>
            </a:solidFill>
          </a:endParaRPr>
        </a:p>
      </dgm:t>
    </dgm:pt>
    <dgm:pt modelId="{65E6BFE9-04D1-48A2-83C3-7F3E6066B535}" type="parTrans" cxnId="{DC7344FE-6E2E-4EC6-BBB0-B3FD23896D18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ACC15B99-133D-48AB-9C21-606942DE7D14}" type="sibTrans" cxnId="{DC7344FE-6E2E-4EC6-BBB0-B3FD23896D18}">
      <dgm:prSet/>
      <dgm:spPr/>
      <dgm:t>
        <a:bodyPr/>
        <a:lstStyle/>
        <a:p>
          <a:pPr rtl="1"/>
          <a:endParaRPr lang="ar-SA" sz="2800" b="1">
            <a:solidFill>
              <a:schemeClr val="tx1"/>
            </a:solidFill>
          </a:endParaRPr>
        </a:p>
      </dgm:t>
    </dgm:pt>
    <dgm:pt modelId="{EBB69B1E-1FC6-40C9-BA53-59268902D9EB}" type="pres">
      <dgm:prSet presAssocID="{E62236F6-F3DB-4831-80CE-A8544CD0E42D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BF44AAD-5D85-489A-B9EE-782CE26B1DC4}" type="pres">
      <dgm:prSet presAssocID="{E62236F6-F3DB-4831-80CE-A8544CD0E42D}" presName="comp1" presStyleCnt="0"/>
      <dgm:spPr/>
    </dgm:pt>
    <dgm:pt modelId="{5D5F5120-1B6E-4F4D-B1C8-B09263D82A64}" type="pres">
      <dgm:prSet presAssocID="{E62236F6-F3DB-4831-80CE-A8544CD0E42D}" presName="circle1" presStyleLbl="node1" presStyleIdx="0" presStyleCnt="4"/>
      <dgm:spPr/>
      <dgm:t>
        <a:bodyPr/>
        <a:lstStyle/>
        <a:p>
          <a:pPr rtl="1"/>
          <a:endParaRPr lang="ar-SA"/>
        </a:p>
      </dgm:t>
    </dgm:pt>
    <dgm:pt modelId="{74F5E2B8-FA0A-4122-B0ED-BA81AD908D42}" type="pres">
      <dgm:prSet presAssocID="{E62236F6-F3DB-4831-80CE-A8544CD0E42D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33F9BC2-ECF6-4808-8CC5-5C38DC341B6D}" type="pres">
      <dgm:prSet presAssocID="{E62236F6-F3DB-4831-80CE-A8544CD0E42D}" presName="comp2" presStyleCnt="0"/>
      <dgm:spPr/>
    </dgm:pt>
    <dgm:pt modelId="{31B40F82-377E-482E-B752-8AFB272E66E8}" type="pres">
      <dgm:prSet presAssocID="{E62236F6-F3DB-4831-80CE-A8544CD0E42D}" presName="circle2" presStyleLbl="node1" presStyleIdx="1" presStyleCnt="4"/>
      <dgm:spPr/>
      <dgm:t>
        <a:bodyPr/>
        <a:lstStyle/>
        <a:p>
          <a:pPr rtl="1"/>
          <a:endParaRPr lang="ar-SA"/>
        </a:p>
      </dgm:t>
    </dgm:pt>
    <dgm:pt modelId="{6B22C798-384C-4321-A7A6-24A0D8A2326E}" type="pres">
      <dgm:prSet presAssocID="{E62236F6-F3DB-4831-80CE-A8544CD0E42D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6565E9E-A6A0-443B-9081-BFA0E3FD240D}" type="pres">
      <dgm:prSet presAssocID="{E62236F6-F3DB-4831-80CE-A8544CD0E42D}" presName="comp3" presStyleCnt="0"/>
      <dgm:spPr/>
    </dgm:pt>
    <dgm:pt modelId="{B2250225-74D9-4B31-9266-99F7847DF8FD}" type="pres">
      <dgm:prSet presAssocID="{E62236F6-F3DB-4831-80CE-A8544CD0E42D}" presName="circle3" presStyleLbl="node1" presStyleIdx="2" presStyleCnt="4"/>
      <dgm:spPr/>
      <dgm:t>
        <a:bodyPr/>
        <a:lstStyle/>
        <a:p>
          <a:pPr rtl="1"/>
          <a:endParaRPr lang="ar-SA"/>
        </a:p>
      </dgm:t>
    </dgm:pt>
    <dgm:pt modelId="{41EADEF5-892E-4F08-96EA-B8B02E48C3EB}" type="pres">
      <dgm:prSet presAssocID="{E62236F6-F3DB-4831-80CE-A8544CD0E42D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A06F3E4-5625-443C-9178-59821ED899D9}" type="pres">
      <dgm:prSet presAssocID="{E62236F6-F3DB-4831-80CE-A8544CD0E42D}" presName="comp4" presStyleCnt="0"/>
      <dgm:spPr/>
    </dgm:pt>
    <dgm:pt modelId="{8AEAFAAC-C662-47EA-BD48-CBDF6072B7B4}" type="pres">
      <dgm:prSet presAssocID="{E62236F6-F3DB-4831-80CE-A8544CD0E42D}" presName="circle4" presStyleLbl="node1" presStyleIdx="3" presStyleCnt="4"/>
      <dgm:spPr/>
      <dgm:t>
        <a:bodyPr/>
        <a:lstStyle/>
        <a:p>
          <a:pPr rtl="1"/>
          <a:endParaRPr lang="ar-SA"/>
        </a:p>
      </dgm:t>
    </dgm:pt>
    <dgm:pt modelId="{91248A9E-5A3C-49AA-A387-702364A89327}" type="pres">
      <dgm:prSet presAssocID="{E62236F6-F3DB-4831-80CE-A8544CD0E42D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FB08438-BFA5-4342-963D-CAC3EC6A05BC}" type="presOf" srcId="{99371952-7FF6-4124-BFF7-B2D1A0F96E8F}" destId="{74F5E2B8-FA0A-4122-B0ED-BA81AD908D42}" srcOrd="1" destOrd="0" presId="urn:microsoft.com/office/officeart/2005/8/layout/venn2"/>
    <dgm:cxn modelId="{8DE303B4-C9DD-4079-B9A9-30EA177B9273}" type="presOf" srcId="{4991D81D-B3E6-48BC-A18C-797102B72CAB}" destId="{91248A9E-5A3C-49AA-A387-702364A89327}" srcOrd="1" destOrd="0" presId="urn:microsoft.com/office/officeart/2005/8/layout/venn2"/>
    <dgm:cxn modelId="{70D82468-F885-4482-BFB6-2A339F69BA09}" type="presOf" srcId="{6BC617A8-F66B-41B6-9ED9-B7DDF94973DB}" destId="{41EADEF5-892E-4F08-96EA-B8B02E48C3EB}" srcOrd="1" destOrd="0" presId="urn:microsoft.com/office/officeart/2005/8/layout/venn2"/>
    <dgm:cxn modelId="{E4C69015-C04C-4DB8-986D-B81645AD55E9}" type="presOf" srcId="{E62236F6-F3DB-4831-80CE-A8544CD0E42D}" destId="{EBB69B1E-1FC6-40C9-BA53-59268902D9EB}" srcOrd="0" destOrd="0" presId="urn:microsoft.com/office/officeart/2005/8/layout/venn2"/>
    <dgm:cxn modelId="{D18F044C-7677-4B9B-B7B8-E01E49A592A1}" type="presOf" srcId="{EA150916-2513-46AA-922D-E8D5191972E2}" destId="{31B40F82-377E-482E-B752-8AFB272E66E8}" srcOrd="0" destOrd="0" presId="urn:microsoft.com/office/officeart/2005/8/layout/venn2"/>
    <dgm:cxn modelId="{AC5D4C77-F7C3-4022-8D6F-0BB5F281578F}" type="presOf" srcId="{4991D81D-B3E6-48BC-A18C-797102B72CAB}" destId="{8AEAFAAC-C662-47EA-BD48-CBDF6072B7B4}" srcOrd="0" destOrd="0" presId="urn:microsoft.com/office/officeart/2005/8/layout/venn2"/>
    <dgm:cxn modelId="{8CDC12AA-8EFB-4443-A508-A4A9ACAB88E6}" type="presOf" srcId="{99371952-7FF6-4124-BFF7-B2D1A0F96E8F}" destId="{5D5F5120-1B6E-4F4D-B1C8-B09263D82A64}" srcOrd="0" destOrd="0" presId="urn:microsoft.com/office/officeart/2005/8/layout/venn2"/>
    <dgm:cxn modelId="{78328268-13EF-441B-9BF0-81707FA6F26A}" type="presOf" srcId="{6BC617A8-F66B-41B6-9ED9-B7DDF94973DB}" destId="{B2250225-74D9-4B31-9266-99F7847DF8FD}" srcOrd="0" destOrd="0" presId="urn:microsoft.com/office/officeart/2005/8/layout/venn2"/>
    <dgm:cxn modelId="{9F5B977C-2F3A-4DFA-ADB3-1133BE8A9D43}" srcId="{E62236F6-F3DB-4831-80CE-A8544CD0E42D}" destId="{EA150916-2513-46AA-922D-E8D5191972E2}" srcOrd="1" destOrd="0" parTransId="{A5AB6DBD-58E5-428B-891A-0B030DAB3897}" sibTransId="{C775D16D-242F-43B2-A251-939C9154D962}"/>
    <dgm:cxn modelId="{DE8CE578-5089-4263-A053-5E9457AF29B7}" srcId="{E62236F6-F3DB-4831-80CE-A8544CD0E42D}" destId="{99371952-7FF6-4124-BFF7-B2D1A0F96E8F}" srcOrd="0" destOrd="0" parTransId="{E1FC0092-83DA-469B-A3C5-42E147E73A1B}" sibTransId="{F49730B6-C22C-4240-A6DD-AB47B8F51E76}"/>
    <dgm:cxn modelId="{F30DB5AA-CAEE-4656-842F-20956EE36491}" type="presOf" srcId="{EA150916-2513-46AA-922D-E8D5191972E2}" destId="{6B22C798-384C-4321-A7A6-24A0D8A2326E}" srcOrd="1" destOrd="0" presId="urn:microsoft.com/office/officeart/2005/8/layout/venn2"/>
    <dgm:cxn modelId="{ECA26D00-4767-4A54-90C8-062DFCDBB6A9}" srcId="{E62236F6-F3DB-4831-80CE-A8544CD0E42D}" destId="{6BC617A8-F66B-41B6-9ED9-B7DDF94973DB}" srcOrd="2" destOrd="0" parTransId="{2D91C7FA-607F-44BD-B745-B77A3E5BC0E2}" sibTransId="{4BF1655B-199D-46D7-A135-F7E271ABDE5F}"/>
    <dgm:cxn modelId="{DC7344FE-6E2E-4EC6-BBB0-B3FD23896D18}" srcId="{E62236F6-F3DB-4831-80CE-A8544CD0E42D}" destId="{4991D81D-B3E6-48BC-A18C-797102B72CAB}" srcOrd="3" destOrd="0" parTransId="{65E6BFE9-04D1-48A2-83C3-7F3E6066B535}" sibTransId="{ACC15B99-133D-48AB-9C21-606942DE7D14}"/>
    <dgm:cxn modelId="{DE742559-0713-41CA-ACBF-EBDC13026408}" type="presParOf" srcId="{EBB69B1E-1FC6-40C9-BA53-59268902D9EB}" destId="{6BF44AAD-5D85-489A-B9EE-782CE26B1DC4}" srcOrd="0" destOrd="0" presId="urn:microsoft.com/office/officeart/2005/8/layout/venn2"/>
    <dgm:cxn modelId="{800F7DB0-F7C9-4C8B-933B-ED251C5C8288}" type="presParOf" srcId="{6BF44AAD-5D85-489A-B9EE-782CE26B1DC4}" destId="{5D5F5120-1B6E-4F4D-B1C8-B09263D82A64}" srcOrd="0" destOrd="0" presId="urn:microsoft.com/office/officeart/2005/8/layout/venn2"/>
    <dgm:cxn modelId="{CF681C5E-2BC3-4BC0-B000-B0F1ADDD2DBE}" type="presParOf" srcId="{6BF44AAD-5D85-489A-B9EE-782CE26B1DC4}" destId="{74F5E2B8-FA0A-4122-B0ED-BA81AD908D42}" srcOrd="1" destOrd="0" presId="urn:microsoft.com/office/officeart/2005/8/layout/venn2"/>
    <dgm:cxn modelId="{072BFA42-5DC8-46A0-BB59-EA828C29B7B1}" type="presParOf" srcId="{EBB69B1E-1FC6-40C9-BA53-59268902D9EB}" destId="{433F9BC2-ECF6-4808-8CC5-5C38DC341B6D}" srcOrd="1" destOrd="0" presId="urn:microsoft.com/office/officeart/2005/8/layout/venn2"/>
    <dgm:cxn modelId="{25949226-AD52-409D-9816-8F5BB4027FE7}" type="presParOf" srcId="{433F9BC2-ECF6-4808-8CC5-5C38DC341B6D}" destId="{31B40F82-377E-482E-B752-8AFB272E66E8}" srcOrd="0" destOrd="0" presId="urn:microsoft.com/office/officeart/2005/8/layout/venn2"/>
    <dgm:cxn modelId="{ACBA67CD-F42F-401F-BD5F-FE063421E9D7}" type="presParOf" srcId="{433F9BC2-ECF6-4808-8CC5-5C38DC341B6D}" destId="{6B22C798-384C-4321-A7A6-24A0D8A2326E}" srcOrd="1" destOrd="0" presId="urn:microsoft.com/office/officeart/2005/8/layout/venn2"/>
    <dgm:cxn modelId="{3645A59B-BF9E-459A-B57D-192C43AD7251}" type="presParOf" srcId="{EBB69B1E-1FC6-40C9-BA53-59268902D9EB}" destId="{D6565E9E-A6A0-443B-9081-BFA0E3FD240D}" srcOrd="2" destOrd="0" presId="urn:microsoft.com/office/officeart/2005/8/layout/venn2"/>
    <dgm:cxn modelId="{38239CE9-9703-4223-800F-542AEF8BF856}" type="presParOf" srcId="{D6565E9E-A6A0-443B-9081-BFA0E3FD240D}" destId="{B2250225-74D9-4B31-9266-99F7847DF8FD}" srcOrd="0" destOrd="0" presId="urn:microsoft.com/office/officeart/2005/8/layout/venn2"/>
    <dgm:cxn modelId="{BB8D7B5F-92C7-4777-842B-4A4C6FF31A73}" type="presParOf" srcId="{D6565E9E-A6A0-443B-9081-BFA0E3FD240D}" destId="{41EADEF5-892E-4F08-96EA-B8B02E48C3EB}" srcOrd="1" destOrd="0" presId="urn:microsoft.com/office/officeart/2005/8/layout/venn2"/>
    <dgm:cxn modelId="{6DA230E3-1E2E-4FD0-83B1-0C9F5EF8D124}" type="presParOf" srcId="{EBB69B1E-1FC6-40C9-BA53-59268902D9EB}" destId="{AA06F3E4-5625-443C-9178-59821ED899D9}" srcOrd="3" destOrd="0" presId="urn:microsoft.com/office/officeart/2005/8/layout/venn2"/>
    <dgm:cxn modelId="{8A1CDB08-C249-4079-98F3-F34F4A7310B3}" type="presParOf" srcId="{AA06F3E4-5625-443C-9178-59821ED899D9}" destId="{8AEAFAAC-C662-47EA-BD48-CBDF6072B7B4}" srcOrd="0" destOrd="0" presId="urn:microsoft.com/office/officeart/2005/8/layout/venn2"/>
    <dgm:cxn modelId="{202FE843-7523-4E14-BF62-74465FC60E79}" type="presParOf" srcId="{AA06F3E4-5625-443C-9178-59821ED899D9}" destId="{91248A9E-5A3C-49AA-A387-702364A8932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279E21-70A1-4DF1-9FEF-4AC1EF17A0BF}" type="doc">
      <dgm:prSet loTypeId="urn:microsoft.com/office/officeart/2005/8/layout/radial5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BCE5BB72-FBE6-4EDF-8C2D-B7CA7584335A}">
      <dgm:prSet phldrT="[نص]" custT="1"/>
      <dgm:spPr/>
      <dgm:t>
        <a:bodyPr/>
        <a:lstStyle/>
        <a:p>
          <a:pPr rtl="1"/>
          <a:r>
            <a:rPr lang="ar-YE" sz="1800" b="1" dirty="0" smtClean="0">
              <a:solidFill>
                <a:schemeClr val="tx1"/>
              </a:solidFill>
            </a:rPr>
            <a:t>عناصر نظام الاستشعار عن بعد</a:t>
          </a:r>
          <a:endParaRPr lang="ar-SA" sz="1800" b="1" dirty="0">
            <a:solidFill>
              <a:schemeClr val="tx1"/>
            </a:solidFill>
          </a:endParaRPr>
        </a:p>
      </dgm:t>
    </dgm:pt>
    <dgm:pt modelId="{5A6A2418-C7E2-4DEF-BBA9-28F29C8F536C}" type="parTrans" cxnId="{6AE29F3C-A360-4F15-BC34-F184FEE5A8C0}">
      <dgm:prSet/>
      <dgm:spPr/>
      <dgm:t>
        <a:bodyPr/>
        <a:lstStyle/>
        <a:p>
          <a:pPr rtl="1"/>
          <a:endParaRPr lang="ar-SA" sz="2000" b="1">
            <a:solidFill>
              <a:schemeClr val="tx1"/>
            </a:solidFill>
          </a:endParaRPr>
        </a:p>
      </dgm:t>
    </dgm:pt>
    <dgm:pt modelId="{E7705CCF-0755-4DAD-B91B-5CB529BE021A}" type="sibTrans" cxnId="{6AE29F3C-A360-4F15-BC34-F184FEE5A8C0}">
      <dgm:prSet/>
      <dgm:spPr/>
      <dgm:t>
        <a:bodyPr/>
        <a:lstStyle/>
        <a:p>
          <a:pPr rtl="1"/>
          <a:endParaRPr lang="ar-SA" sz="2000" b="1">
            <a:solidFill>
              <a:schemeClr val="tx1"/>
            </a:solidFill>
          </a:endParaRPr>
        </a:p>
      </dgm:t>
    </dgm:pt>
    <dgm:pt modelId="{300ADD76-31FD-4378-87C6-0D0C30935E46}">
      <dgm:prSet phldrT="[نص]" custT="1"/>
      <dgm:spPr/>
      <dgm:t>
        <a:bodyPr/>
        <a:lstStyle/>
        <a:p>
          <a:pPr rtl="1"/>
          <a:r>
            <a:rPr lang="ar-YE" sz="1800" b="1" dirty="0" smtClean="0">
              <a:solidFill>
                <a:schemeClr val="tx1"/>
              </a:solidFill>
            </a:rPr>
            <a:t>مصدر الإشعاع</a:t>
          </a:r>
          <a:endParaRPr lang="ar-SA" sz="1800" b="1" dirty="0">
            <a:solidFill>
              <a:schemeClr val="tx1"/>
            </a:solidFill>
          </a:endParaRPr>
        </a:p>
      </dgm:t>
    </dgm:pt>
    <dgm:pt modelId="{BC9354F8-3C0E-4B6F-855A-58D956C1A6E5}" type="parTrans" cxnId="{700F855B-0098-4E2E-A8DD-525E9B2544AD}">
      <dgm:prSet custT="1"/>
      <dgm:spPr/>
      <dgm:t>
        <a:bodyPr/>
        <a:lstStyle/>
        <a:p>
          <a:pPr rtl="1"/>
          <a:endParaRPr lang="ar-SA" sz="1400" b="1">
            <a:solidFill>
              <a:schemeClr val="tx1"/>
            </a:solidFill>
          </a:endParaRPr>
        </a:p>
      </dgm:t>
    </dgm:pt>
    <dgm:pt modelId="{C8DDF64C-304A-4448-828C-E0F8B0CCF30C}" type="sibTrans" cxnId="{700F855B-0098-4E2E-A8DD-525E9B2544AD}">
      <dgm:prSet/>
      <dgm:spPr/>
      <dgm:t>
        <a:bodyPr/>
        <a:lstStyle/>
        <a:p>
          <a:pPr rtl="1"/>
          <a:endParaRPr lang="ar-SA" sz="2000" b="1">
            <a:solidFill>
              <a:schemeClr val="tx1"/>
            </a:solidFill>
          </a:endParaRPr>
        </a:p>
      </dgm:t>
    </dgm:pt>
    <dgm:pt modelId="{A9440FCD-2872-4DFD-9693-4A8C98B00EAB}">
      <dgm:prSet phldrT="[نص]" custT="1"/>
      <dgm:spPr/>
      <dgm:t>
        <a:bodyPr/>
        <a:lstStyle/>
        <a:p>
          <a:pPr rtl="1"/>
          <a:r>
            <a:rPr lang="ar-YE" sz="1800" b="1" dirty="0" smtClean="0">
              <a:solidFill>
                <a:schemeClr val="tx1"/>
              </a:solidFill>
            </a:rPr>
            <a:t>مسار الإشعاع</a:t>
          </a:r>
          <a:endParaRPr lang="ar-SA" sz="1800" b="1" dirty="0">
            <a:solidFill>
              <a:schemeClr val="tx1"/>
            </a:solidFill>
          </a:endParaRPr>
        </a:p>
      </dgm:t>
    </dgm:pt>
    <dgm:pt modelId="{B8465AA8-5B11-4FEF-9CB1-A1F21BD3FB42}" type="parTrans" cxnId="{5DEF9126-341F-488D-AF76-0F4F8F3018E9}">
      <dgm:prSet custT="1"/>
      <dgm:spPr/>
      <dgm:t>
        <a:bodyPr/>
        <a:lstStyle/>
        <a:p>
          <a:pPr rtl="1"/>
          <a:endParaRPr lang="ar-SA" sz="1400" b="1">
            <a:solidFill>
              <a:schemeClr val="tx1"/>
            </a:solidFill>
          </a:endParaRPr>
        </a:p>
      </dgm:t>
    </dgm:pt>
    <dgm:pt modelId="{75DB5660-E837-465B-85E6-AAE82F55C81F}" type="sibTrans" cxnId="{5DEF9126-341F-488D-AF76-0F4F8F3018E9}">
      <dgm:prSet/>
      <dgm:spPr/>
      <dgm:t>
        <a:bodyPr/>
        <a:lstStyle/>
        <a:p>
          <a:pPr rtl="1"/>
          <a:endParaRPr lang="ar-SA" sz="2000" b="1">
            <a:solidFill>
              <a:schemeClr val="tx1"/>
            </a:solidFill>
          </a:endParaRPr>
        </a:p>
      </dgm:t>
    </dgm:pt>
    <dgm:pt modelId="{D2EFDE9E-8141-4787-BAB9-D0F29646477D}">
      <dgm:prSet phldrT="[نص]" custT="1"/>
      <dgm:spPr/>
      <dgm:t>
        <a:bodyPr/>
        <a:lstStyle/>
        <a:p>
          <a:pPr rtl="1"/>
          <a:r>
            <a:rPr lang="ar-YE" sz="1800" b="1" dirty="0" smtClean="0">
              <a:solidFill>
                <a:schemeClr val="tx1"/>
              </a:solidFill>
            </a:rPr>
            <a:t>الهدف</a:t>
          </a:r>
          <a:endParaRPr lang="ar-SA" sz="1800" b="1" dirty="0">
            <a:solidFill>
              <a:schemeClr val="tx1"/>
            </a:solidFill>
          </a:endParaRPr>
        </a:p>
      </dgm:t>
    </dgm:pt>
    <dgm:pt modelId="{AD6F403E-FE55-4084-974F-A824D9776319}" type="parTrans" cxnId="{0C017ED4-FE6F-4239-B0A8-39FC571269DE}">
      <dgm:prSet custT="1"/>
      <dgm:spPr/>
      <dgm:t>
        <a:bodyPr/>
        <a:lstStyle/>
        <a:p>
          <a:pPr rtl="1"/>
          <a:endParaRPr lang="ar-SA" sz="1400" b="1">
            <a:solidFill>
              <a:schemeClr val="tx1"/>
            </a:solidFill>
          </a:endParaRPr>
        </a:p>
      </dgm:t>
    </dgm:pt>
    <dgm:pt modelId="{ABAD7672-92BF-470B-8BF7-EB5E2F29B43C}" type="sibTrans" cxnId="{0C017ED4-FE6F-4239-B0A8-39FC571269DE}">
      <dgm:prSet/>
      <dgm:spPr/>
      <dgm:t>
        <a:bodyPr/>
        <a:lstStyle/>
        <a:p>
          <a:pPr rtl="1"/>
          <a:endParaRPr lang="ar-SA" sz="2000" b="1">
            <a:solidFill>
              <a:schemeClr val="tx1"/>
            </a:solidFill>
          </a:endParaRPr>
        </a:p>
      </dgm:t>
    </dgm:pt>
    <dgm:pt modelId="{9C2812E1-43A1-42D0-9F83-A49E0731B764}">
      <dgm:prSet phldrT="[نص]" custT="1"/>
      <dgm:spPr/>
      <dgm:t>
        <a:bodyPr/>
        <a:lstStyle/>
        <a:p>
          <a:pPr rtl="1"/>
          <a:r>
            <a:rPr lang="ar-YE" sz="1800" b="1" dirty="0" smtClean="0">
              <a:solidFill>
                <a:schemeClr val="tx1"/>
              </a:solidFill>
            </a:rPr>
            <a:t>جهاز الاستشعار</a:t>
          </a:r>
          <a:endParaRPr lang="ar-SA" sz="1800" b="1" dirty="0">
            <a:solidFill>
              <a:schemeClr val="tx1"/>
            </a:solidFill>
          </a:endParaRPr>
        </a:p>
      </dgm:t>
    </dgm:pt>
    <dgm:pt modelId="{E1DBF94D-FA97-4D3D-8FD3-FAA0158032D5}" type="parTrans" cxnId="{60FAD093-B7E1-4BB5-A565-1E306F1156F7}">
      <dgm:prSet custT="1"/>
      <dgm:spPr/>
      <dgm:t>
        <a:bodyPr/>
        <a:lstStyle/>
        <a:p>
          <a:pPr rtl="1"/>
          <a:endParaRPr lang="ar-SA" sz="1400" b="1">
            <a:solidFill>
              <a:schemeClr val="tx1"/>
            </a:solidFill>
          </a:endParaRPr>
        </a:p>
      </dgm:t>
    </dgm:pt>
    <dgm:pt modelId="{553DCF91-4F3B-46CB-90FB-96B6A01FF9D4}" type="sibTrans" cxnId="{60FAD093-B7E1-4BB5-A565-1E306F1156F7}">
      <dgm:prSet/>
      <dgm:spPr/>
      <dgm:t>
        <a:bodyPr/>
        <a:lstStyle/>
        <a:p>
          <a:pPr rtl="1"/>
          <a:endParaRPr lang="ar-SA" sz="2000" b="1">
            <a:solidFill>
              <a:schemeClr val="tx1"/>
            </a:solidFill>
          </a:endParaRPr>
        </a:p>
      </dgm:t>
    </dgm:pt>
    <dgm:pt modelId="{9410DCD7-87DA-474A-96BF-5DF2E55305B9}" type="pres">
      <dgm:prSet presAssocID="{9F279E21-70A1-4DF1-9FEF-4AC1EF17A0B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38118D2-8C57-431D-A5F4-7960856C11FA}" type="pres">
      <dgm:prSet presAssocID="{BCE5BB72-FBE6-4EDF-8C2D-B7CA7584335A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887368E3-09A8-41CA-A4A9-326581D475C3}" type="pres">
      <dgm:prSet presAssocID="{BC9354F8-3C0E-4B6F-855A-58D956C1A6E5}" presName="parTrans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DA777926-8595-4A89-943A-DD2159C606F3}" type="pres">
      <dgm:prSet presAssocID="{BC9354F8-3C0E-4B6F-855A-58D956C1A6E5}" presName="connectorText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DA1F512E-8E40-453B-B37E-AF969E770164}" type="pres">
      <dgm:prSet presAssocID="{300ADD76-31FD-4378-87C6-0D0C30935E4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D0B496D-1EC6-4BE5-9706-BF6D6CDBEC2A}" type="pres">
      <dgm:prSet presAssocID="{B8465AA8-5B11-4FEF-9CB1-A1F21BD3FB42}" presName="parTrans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092946CE-49AA-461C-8C7B-FDFA87807F44}" type="pres">
      <dgm:prSet presAssocID="{B8465AA8-5B11-4FEF-9CB1-A1F21BD3FB42}" presName="connectorText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08F60FAC-0302-4D3D-A8F2-27C56EB30219}" type="pres">
      <dgm:prSet presAssocID="{A9440FCD-2872-4DFD-9693-4A8C98B00EA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B19D7E4-81FE-4A15-A04D-A97FFB098841}" type="pres">
      <dgm:prSet presAssocID="{AD6F403E-FE55-4084-974F-A824D9776319}" presName="parTrans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DD2C7F58-8CF2-4079-985B-5DB42A90CD4E}" type="pres">
      <dgm:prSet presAssocID="{AD6F403E-FE55-4084-974F-A824D9776319}" presName="connectorText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32AE4C25-448F-42C7-879C-B54CF3CA41A2}" type="pres">
      <dgm:prSet presAssocID="{D2EFDE9E-8141-4787-BAB9-D0F29646477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0118FFB-DD29-4AEA-BB57-70F4703B81C6}" type="pres">
      <dgm:prSet presAssocID="{E1DBF94D-FA97-4D3D-8FD3-FAA0158032D5}" presName="parTrans" presStyleLbl="sibTrans2D1" presStyleIdx="3" presStyleCnt="4"/>
      <dgm:spPr/>
      <dgm:t>
        <a:bodyPr/>
        <a:lstStyle/>
        <a:p>
          <a:pPr rtl="1"/>
          <a:endParaRPr lang="ar-SA"/>
        </a:p>
      </dgm:t>
    </dgm:pt>
    <dgm:pt modelId="{F1F1165B-830E-4D79-B2BC-47BE3E275F3F}" type="pres">
      <dgm:prSet presAssocID="{E1DBF94D-FA97-4D3D-8FD3-FAA0158032D5}" presName="connectorText" presStyleLbl="sibTrans2D1" presStyleIdx="3" presStyleCnt="4"/>
      <dgm:spPr/>
      <dgm:t>
        <a:bodyPr/>
        <a:lstStyle/>
        <a:p>
          <a:pPr rtl="1"/>
          <a:endParaRPr lang="ar-SA"/>
        </a:p>
      </dgm:t>
    </dgm:pt>
    <dgm:pt modelId="{4091388B-1F3F-4E70-B06B-96A4119914F2}" type="pres">
      <dgm:prSet presAssocID="{9C2812E1-43A1-42D0-9F83-A49E0731B7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DEF9126-341F-488D-AF76-0F4F8F3018E9}" srcId="{BCE5BB72-FBE6-4EDF-8C2D-B7CA7584335A}" destId="{A9440FCD-2872-4DFD-9693-4A8C98B00EAB}" srcOrd="1" destOrd="0" parTransId="{B8465AA8-5B11-4FEF-9CB1-A1F21BD3FB42}" sibTransId="{75DB5660-E837-465B-85E6-AAE82F55C81F}"/>
    <dgm:cxn modelId="{CAB93E10-8595-440B-B582-A3A5166F9B89}" type="presOf" srcId="{AD6F403E-FE55-4084-974F-A824D9776319}" destId="{DD2C7F58-8CF2-4079-985B-5DB42A90CD4E}" srcOrd="1" destOrd="0" presId="urn:microsoft.com/office/officeart/2005/8/layout/radial5"/>
    <dgm:cxn modelId="{60FAD093-B7E1-4BB5-A565-1E306F1156F7}" srcId="{BCE5BB72-FBE6-4EDF-8C2D-B7CA7584335A}" destId="{9C2812E1-43A1-42D0-9F83-A49E0731B764}" srcOrd="3" destOrd="0" parTransId="{E1DBF94D-FA97-4D3D-8FD3-FAA0158032D5}" sibTransId="{553DCF91-4F3B-46CB-90FB-96B6A01FF9D4}"/>
    <dgm:cxn modelId="{0EE4E48B-56AB-4225-88DF-CE817444296E}" type="presOf" srcId="{E1DBF94D-FA97-4D3D-8FD3-FAA0158032D5}" destId="{F0118FFB-DD29-4AEA-BB57-70F4703B81C6}" srcOrd="0" destOrd="0" presId="urn:microsoft.com/office/officeart/2005/8/layout/radial5"/>
    <dgm:cxn modelId="{F753FD62-AF1A-430B-8C90-E8863F93F6A9}" type="presOf" srcId="{300ADD76-31FD-4378-87C6-0D0C30935E46}" destId="{DA1F512E-8E40-453B-B37E-AF969E770164}" srcOrd="0" destOrd="0" presId="urn:microsoft.com/office/officeart/2005/8/layout/radial5"/>
    <dgm:cxn modelId="{6AE29F3C-A360-4F15-BC34-F184FEE5A8C0}" srcId="{9F279E21-70A1-4DF1-9FEF-4AC1EF17A0BF}" destId="{BCE5BB72-FBE6-4EDF-8C2D-B7CA7584335A}" srcOrd="0" destOrd="0" parTransId="{5A6A2418-C7E2-4DEF-BBA9-28F29C8F536C}" sibTransId="{E7705CCF-0755-4DAD-B91B-5CB529BE021A}"/>
    <dgm:cxn modelId="{3E3765BF-F5A5-4A3C-86D9-F231FE1B7A01}" type="presOf" srcId="{D2EFDE9E-8141-4787-BAB9-D0F29646477D}" destId="{32AE4C25-448F-42C7-879C-B54CF3CA41A2}" srcOrd="0" destOrd="0" presId="urn:microsoft.com/office/officeart/2005/8/layout/radial5"/>
    <dgm:cxn modelId="{700F855B-0098-4E2E-A8DD-525E9B2544AD}" srcId="{BCE5BB72-FBE6-4EDF-8C2D-B7CA7584335A}" destId="{300ADD76-31FD-4378-87C6-0D0C30935E46}" srcOrd="0" destOrd="0" parTransId="{BC9354F8-3C0E-4B6F-855A-58D956C1A6E5}" sibTransId="{C8DDF64C-304A-4448-828C-E0F8B0CCF30C}"/>
    <dgm:cxn modelId="{B6C8E569-C813-424D-8DA1-47191ADA582A}" type="presOf" srcId="{BCE5BB72-FBE6-4EDF-8C2D-B7CA7584335A}" destId="{738118D2-8C57-431D-A5F4-7960856C11FA}" srcOrd="0" destOrd="0" presId="urn:microsoft.com/office/officeart/2005/8/layout/radial5"/>
    <dgm:cxn modelId="{303104DE-C856-4A08-B68B-52D5C5D722D6}" type="presOf" srcId="{BC9354F8-3C0E-4B6F-855A-58D956C1A6E5}" destId="{DA777926-8595-4A89-943A-DD2159C606F3}" srcOrd="1" destOrd="0" presId="urn:microsoft.com/office/officeart/2005/8/layout/radial5"/>
    <dgm:cxn modelId="{4FFD1E07-EB98-4E43-81F7-A27DAE266B2F}" type="presOf" srcId="{A9440FCD-2872-4DFD-9693-4A8C98B00EAB}" destId="{08F60FAC-0302-4D3D-A8F2-27C56EB30219}" srcOrd="0" destOrd="0" presId="urn:microsoft.com/office/officeart/2005/8/layout/radial5"/>
    <dgm:cxn modelId="{952B3CB2-8714-4935-A527-DCA93F000BE9}" type="presOf" srcId="{9F279E21-70A1-4DF1-9FEF-4AC1EF17A0BF}" destId="{9410DCD7-87DA-474A-96BF-5DF2E55305B9}" srcOrd="0" destOrd="0" presId="urn:microsoft.com/office/officeart/2005/8/layout/radial5"/>
    <dgm:cxn modelId="{26F7CF65-115A-4300-84EA-51D03BE7A125}" type="presOf" srcId="{B8465AA8-5B11-4FEF-9CB1-A1F21BD3FB42}" destId="{AD0B496D-1EC6-4BE5-9706-BF6D6CDBEC2A}" srcOrd="0" destOrd="0" presId="urn:microsoft.com/office/officeart/2005/8/layout/radial5"/>
    <dgm:cxn modelId="{924F100C-33EA-4DCA-9CD4-421D59737293}" type="presOf" srcId="{B8465AA8-5B11-4FEF-9CB1-A1F21BD3FB42}" destId="{092946CE-49AA-461C-8C7B-FDFA87807F44}" srcOrd="1" destOrd="0" presId="urn:microsoft.com/office/officeart/2005/8/layout/radial5"/>
    <dgm:cxn modelId="{449F6C76-0394-4858-A23E-5496C9E10BA4}" type="presOf" srcId="{BC9354F8-3C0E-4B6F-855A-58D956C1A6E5}" destId="{887368E3-09A8-41CA-A4A9-326581D475C3}" srcOrd="0" destOrd="0" presId="urn:microsoft.com/office/officeart/2005/8/layout/radial5"/>
    <dgm:cxn modelId="{909F3FA5-96FE-4786-818A-F15BF096C2C9}" type="presOf" srcId="{9C2812E1-43A1-42D0-9F83-A49E0731B764}" destId="{4091388B-1F3F-4E70-B06B-96A4119914F2}" srcOrd="0" destOrd="0" presId="urn:microsoft.com/office/officeart/2005/8/layout/radial5"/>
    <dgm:cxn modelId="{D6E0EA4D-DADF-4A69-8673-8220D860729E}" type="presOf" srcId="{E1DBF94D-FA97-4D3D-8FD3-FAA0158032D5}" destId="{F1F1165B-830E-4D79-B2BC-47BE3E275F3F}" srcOrd="1" destOrd="0" presId="urn:microsoft.com/office/officeart/2005/8/layout/radial5"/>
    <dgm:cxn modelId="{0C017ED4-FE6F-4239-B0A8-39FC571269DE}" srcId="{BCE5BB72-FBE6-4EDF-8C2D-B7CA7584335A}" destId="{D2EFDE9E-8141-4787-BAB9-D0F29646477D}" srcOrd="2" destOrd="0" parTransId="{AD6F403E-FE55-4084-974F-A824D9776319}" sibTransId="{ABAD7672-92BF-470B-8BF7-EB5E2F29B43C}"/>
    <dgm:cxn modelId="{ED651C55-1716-4D77-BD6C-E3556C05EE59}" type="presOf" srcId="{AD6F403E-FE55-4084-974F-A824D9776319}" destId="{2B19D7E4-81FE-4A15-A04D-A97FFB098841}" srcOrd="0" destOrd="0" presId="urn:microsoft.com/office/officeart/2005/8/layout/radial5"/>
    <dgm:cxn modelId="{2974846E-B4E9-4CC2-B14C-391B889C7A01}" type="presParOf" srcId="{9410DCD7-87DA-474A-96BF-5DF2E55305B9}" destId="{738118D2-8C57-431D-A5F4-7960856C11FA}" srcOrd="0" destOrd="0" presId="urn:microsoft.com/office/officeart/2005/8/layout/radial5"/>
    <dgm:cxn modelId="{9C420F74-F818-48C1-B739-ABB42B898CC0}" type="presParOf" srcId="{9410DCD7-87DA-474A-96BF-5DF2E55305B9}" destId="{887368E3-09A8-41CA-A4A9-326581D475C3}" srcOrd="1" destOrd="0" presId="urn:microsoft.com/office/officeart/2005/8/layout/radial5"/>
    <dgm:cxn modelId="{7E4208FA-EAF6-4B93-A0D4-41EF46406FD4}" type="presParOf" srcId="{887368E3-09A8-41CA-A4A9-326581D475C3}" destId="{DA777926-8595-4A89-943A-DD2159C606F3}" srcOrd="0" destOrd="0" presId="urn:microsoft.com/office/officeart/2005/8/layout/radial5"/>
    <dgm:cxn modelId="{11F4DBB3-CBAB-46F2-A001-05CD9CFC2F95}" type="presParOf" srcId="{9410DCD7-87DA-474A-96BF-5DF2E55305B9}" destId="{DA1F512E-8E40-453B-B37E-AF969E770164}" srcOrd="2" destOrd="0" presId="urn:microsoft.com/office/officeart/2005/8/layout/radial5"/>
    <dgm:cxn modelId="{80B76266-2729-4939-B474-7106ADB289E4}" type="presParOf" srcId="{9410DCD7-87DA-474A-96BF-5DF2E55305B9}" destId="{AD0B496D-1EC6-4BE5-9706-BF6D6CDBEC2A}" srcOrd="3" destOrd="0" presId="urn:microsoft.com/office/officeart/2005/8/layout/radial5"/>
    <dgm:cxn modelId="{873C7989-ED12-4EAF-87AD-7A7C1B2B5618}" type="presParOf" srcId="{AD0B496D-1EC6-4BE5-9706-BF6D6CDBEC2A}" destId="{092946CE-49AA-461C-8C7B-FDFA87807F44}" srcOrd="0" destOrd="0" presId="urn:microsoft.com/office/officeart/2005/8/layout/radial5"/>
    <dgm:cxn modelId="{AE0DDAD4-DE18-4922-AF51-FD12243A0832}" type="presParOf" srcId="{9410DCD7-87DA-474A-96BF-5DF2E55305B9}" destId="{08F60FAC-0302-4D3D-A8F2-27C56EB30219}" srcOrd="4" destOrd="0" presId="urn:microsoft.com/office/officeart/2005/8/layout/radial5"/>
    <dgm:cxn modelId="{A33F0C60-E329-43D3-A4FF-69A9F12DBD37}" type="presParOf" srcId="{9410DCD7-87DA-474A-96BF-5DF2E55305B9}" destId="{2B19D7E4-81FE-4A15-A04D-A97FFB098841}" srcOrd="5" destOrd="0" presId="urn:microsoft.com/office/officeart/2005/8/layout/radial5"/>
    <dgm:cxn modelId="{2AA94B56-B750-4346-839F-FBFFCC6602AD}" type="presParOf" srcId="{2B19D7E4-81FE-4A15-A04D-A97FFB098841}" destId="{DD2C7F58-8CF2-4079-985B-5DB42A90CD4E}" srcOrd="0" destOrd="0" presId="urn:microsoft.com/office/officeart/2005/8/layout/radial5"/>
    <dgm:cxn modelId="{3A6F3328-AAEE-4027-B44F-55F24764AB23}" type="presParOf" srcId="{9410DCD7-87DA-474A-96BF-5DF2E55305B9}" destId="{32AE4C25-448F-42C7-879C-B54CF3CA41A2}" srcOrd="6" destOrd="0" presId="urn:microsoft.com/office/officeart/2005/8/layout/radial5"/>
    <dgm:cxn modelId="{453EAF4B-434C-471D-9DAB-6E61741D5250}" type="presParOf" srcId="{9410DCD7-87DA-474A-96BF-5DF2E55305B9}" destId="{F0118FFB-DD29-4AEA-BB57-70F4703B81C6}" srcOrd="7" destOrd="0" presId="urn:microsoft.com/office/officeart/2005/8/layout/radial5"/>
    <dgm:cxn modelId="{8882158F-6294-4D94-85B4-A6703A29E665}" type="presParOf" srcId="{F0118FFB-DD29-4AEA-BB57-70F4703B81C6}" destId="{F1F1165B-830E-4D79-B2BC-47BE3E275F3F}" srcOrd="0" destOrd="0" presId="urn:microsoft.com/office/officeart/2005/8/layout/radial5"/>
    <dgm:cxn modelId="{47855A50-4541-4FEA-B8BA-ED402A450A71}" type="presParOf" srcId="{9410DCD7-87DA-474A-96BF-5DF2E55305B9}" destId="{4091388B-1F3F-4E70-B06B-96A4119914F2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3426B6E-5F46-4F44-BB70-570465A19F5E}" type="doc">
      <dgm:prSet loTypeId="urn:microsoft.com/office/officeart/2005/8/layout/arrow4" loCatId="process" qsTypeId="urn:microsoft.com/office/officeart/2005/8/quickstyle/3d9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45361FA2-AF23-412A-B612-83B1985F3E73}">
      <dgm:prSet phldrT="[نص]" custT="1"/>
      <dgm:spPr/>
      <dgm:t>
        <a:bodyPr/>
        <a:lstStyle/>
        <a:p>
          <a:pPr rtl="1"/>
          <a:r>
            <a:rPr lang="ar-YE" sz="4200" dirty="0" smtClean="0"/>
            <a:t>مصدر طبيعي</a:t>
          </a:r>
        </a:p>
        <a:p>
          <a:pPr rtl="1"/>
          <a:r>
            <a:rPr lang="ar-YE" sz="3600" dirty="0" smtClean="0"/>
            <a:t>نظام استشعار عن بعد سلبي</a:t>
          </a:r>
          <a:endParaRPr lang="ar-SA" sz="3600" dirty="0"/>
        </a:p>
      </dgm:t>
    </dgm:pt>
    <dgm:pt modelId="{4134B32E-9CCC-42E2-A63F-572637D9B0EB}" type="parTrans" cxnId="{1D4B6520-A3DD-413F-831A-524DA73D431F}">
      <dgm:prSet/>
      <dgm:spPr/>
      <dgm:t>
        <a:bodyPr/>
        <a:lstStyle/>
        <a:p>
          <a:pPr rtl="1"/>
          <a:endParaRPr lang="ar-SA"/>
        </a:p>
      </dgm:t>
    </dgm:pt>
    <dgm:pt modelId="{AB9E7F78-38F4-422B-A464-723EA3C24243}" type="sibTrans" cxnId="{1D4B6520-A3DD-413F-831A-524DA73D431F}">
      <dgm:prSet/>
      <dgm:spPr/>
      <dgm:t>
        <a:bodyPr/>
        <a:lstStyle/>
        <a:p>
          <a:pPr rtl="1"/>
          <a:endParaRPr lang="ar-SA"/>
        </a:p>
      </dgm:t>
    </dgm:pt>
    <dgm:pt modelId="{A25C0D12-BAAA-4451-94BE-C692FD902E89}">
      <dgm:prSet phldrT="[نص]" custT="1"/>
      <dgm:spPr/>
      <dgm:t>
        <a:bodyPr/>
        <a:lstStyle/>
        <a:p>
          <a:pPr rtl="1"/>
          <a:r>
            <a:rPr lang="ar-YE" sz="4200" dirty="0" smtClean="0"/>
            <a:t>مصدر غير طبيعي</a:t>
          </a:r>
        </a:p>
        <a:p>
          <a:pPr rtl="1"/>
          <a:r>
            <a:rPr lang="ar-YE" sz="3600" dirty="0" smtClean="0"/>
            <a:t>نظام استشعار عن بعد فاعل</a:t>
          </a:r>
          <a:endParaRPr lang="ar-SA" sz="3600" dirty="0"/>
        </a:p>
      </dgm:t>
    </dgm:pt>
    <dgm:pt modelId="{38504F46-8A71-49CD-84FD-BB2E84964B9D}" type="parTrans" cxnId="{D556C923-881A-4D8C-9492-4C130DC37D7F}">
      <dgm:prSet/>
      <dgm:spPr/>
      <dgm:t>
        <a:bodyPr/>
        <a:lstStyle/>
        <a:p>
          <a:pPr rtl="1"/>
          <a:endParaRPr lang="ar-SA"/>
        </a:p>
      </dgm:t>
    </dgm:pt>
    <dgm:pt modelId="{8FFEE08E-2A87-41D3-B47E-9228D392FB70}" type="sibTrans" cxnId="{D556C923-881A-4D8C-9492-4C130DC37D7F}">
      <dgm:prSet/>
      <dgm:spPr/>
      <dgm:t>
        <a:bodyPr/>
        <a:lstStyle/>
        <a:p>
          <a:pPr rtl="1"/>
          <a:endParaRPr lang="ar-SA"/>
        </a:p>
      </dgm:t>
    </dgm:pt>
    <dgm:pt modelId="{38D162EE-7E27-42AE-9EC1-EF66880D2E3E}" type="pres">
      <dgm:prSet presAssocID="{63426B6E-5F46-4F44-BB70-570465A19F5E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E692A7E1-D455-46D7-83C2-BF0A311E5D0B}" type="pres">
      <dgm:prSet presAssocID="{45361FA2-AF23-412A-B612-83B1985F3E73}" presName="upArrow" presStyleLbl="node1" presStyleIdx="0" presStyleCnt="2" custLinFactNeighborX="-1220"/>
      <dgm:spPr>
        <a:prstGeom prst="sun">
          <a:avLst/>
        </a:prstGeom>
      </dgm:spPr>
    </dgm:pt>
    <dgm:pt modelId="{D935E7CE-ECD6-4803-82D0-AE51C551DE34}" type="pres">
      <dgm:prSet presAssocID="{45361FA2-AF23-412A-B612-83B1985F3E73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C578567-4D55-46BC-AC55-E81FF683ABFB}" type="pres">
      <dgm:prSet presAssocID="{A25C0D12-BAAA-4451-94BE-C692FD902E89}" presName="downArrow" presStyleLbl="node1" presStyleIdx="1" presStyleCnt="2"/>
      <dgm:spPr>
        <a:prstGeom prst="lightningBolt">
          <a:avLst/>
        </a:prstGeom>
      </dgm:spPr>
    </dgm:pt>
    <dgm:pt modelId="{08D28DB3-7114-47A4-9900-664CE595B846}" type="pres">
      <dgm:prSet presAssocID="{A25C0D12-BAAA-4451-94BE-C692FD902E89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D753C70-0999-4EFA-ADC3-3F5ACC6724DC}" type="presOf" srcId="{A25C0D12-BAAA-4451-94BE-C692FD902E89}" destId="{08D28DB3-7114-47A4-9900-664CE595B846}" srcOrd="0" destOrd="0" presId="urn:microsoft.com/office/officeart/2005/8/layout/arrow4"/>
    <dgm:cxn modelId="{36E2235B-97A7-41FE-996D-E56E35429F5C}" type="presOf" srcId="{45361FA2-AF23-412A-B612-83B1985F3E73}" destId="{D935E7CE-ECD6-4803-82D0-AE51C551DE34}" srcOrd="0" destOrd="0" presId="urn:microsoft.com/office/officeart/2005/8/layout/arrow4"/>
    <dgm:cxn modelId="{DB6080A4-E7E8-4BE5-BBA1-B4DE5FE92C8C}" type="presOf" srcId="{63426B6E-5F46-4F44-BB70-570465A19F5E}" destId="{38D162EE-7E27-42AE-9EC1-EF66880D2E3E}" srcOrd="0" destOrd="0" presId="urn:microsoft.com/office/officeart/2005/8/layout/arrow4"/>
    <dgm:cxn modelId="{D556C923-881A-4D8C-9492-4C130DC37D7F}" srcId="{63426B6E-5F46-4F44-BB70-570465A19F5E}" destId="{A25C0D12-BAAA-4451-94BE-C692FD902E89}" srcOrd="1" destOrd="0" parTransId="{38504F46-8A71-49CD-84FD-BB2E84964B9D}" sibTransId="{8FFEE08E-2A87-41D3-B47E-9228D392FB70}"/>
    <dgm:cxn modelId="{1D4B6520-A3DD-413F-831A-524DA73D431F}" srcId="{63426B6E-5F46-4F44-BB70-570465A19F5E}" destId="{45361FA2-AF23-412A-B612-83B1985F3E73}" srcOrd="0" destOrd="0" parTransId="{4134B32E-9CCC-42E2-A63F-572637D9B0EB}" sibTransId="{AB9E7F78-38F4-422B-A464-723EA3C24243}"/>
    <dgm:cxn modelId="{20EACAA5-2A2C-449D-9E9E-1B967F2861B4}" type="presParOf" srcId="{38D162EE-7E27-42AE-9EC1-EF66880D2E3E}" destId="{E692A7E1-D455-46D7-83C2-BF0A311E5D0B}" srcOrd="0" destOrd="0" presId="urn:microsoft.com/office/officeart/2005/8/layout/arrow4"/>
    <dgm:cxn modelId="{19758F50-B63D-41EB-B5AD-12CA2618708E}" type="presParOf" srcId="{38D162EE-7E27-42AE-9EC1-EF66880D2E3E}" destId="{D935E7CE-ECD6-4803-82D0-AE51C551DE34}" srcOrd="1" destOrd="0" presId="urn:microsoft.com/office/officeart/2005/8/layout/arrow4"/>
    <dgm:cxn modelId="{ED53FAAB-537A-41D0-96D3-6C0ECBB15B46}" type="presParOf" srcId="{38D162EE-7E27-42AE-9EC1-EF66880D2E3E}" destId="{DC578567-4D55-46BC-AC55-E81FF683ABFB}" srcOrd="2" destOrd="0" presId="urn:microsoft.com/office/officeart/2005/8/layout/arrow4"/>
    <dgm:cxn modelId="{AE7F059B-A33E-4E62-9FE3-6C75F4C92F26}" type="presParOf" srcId="{38D162EE-7E27-42AE-9EC1-EF66880D2E3E}" destId="{08D28DB3-7114-47A4-9900-664CE595B846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BA60B3-AC55-458A-A22B-2E7192C9CD21}" type="doc">
      <dgm:prSet loTypeId="urn:microsoft.com/office/officeart/2005/8/layout/gear1" loCatId="cycle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33E83A3A-0D19-4B3F-8679-FEE110440C65}">
      <dgm:prSet phldrT="[نص]" custT="1"/>
      <dgm:spPr/>
      <dgm:t>
        <a:bodyPr/>
        <a:lstStyle/>
        <a:p>
          <a:pPr rtl="1"/>
          <a:r>
            <a:rPr lang="ar-YE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طول الموجة</a:t>
          </a:r>
          <a:endParaRPr lang="ar-SA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33F9AE-D1B3-4F21-92F6-43BEE2EBA200}" type="parTrans" cxnId="{CB09B1D0-859A-461E-91E2-47FCD60CDE50}">
      <dgm:prSet/>
      <dgm:spPr/>
      <dgm:t>
        <a:bodyPr/>
        <a:lstStyle/>
        <a:p>
          <a:pPr rtl="1"/>
          <a:endParaRPr lang="ar-SA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E8975B-7140-44EB-9EFD-51A045C9CCCD}" type="sibTrans" cxnId="{CB09B1D0-859A-461E-91E2-47FCD60CDE50}">
      <dgm:prSet/>
      <dgm:spPr/>
      <dgm:t>
        <a:bodyPr/>
        <a:lstStyle/>
        <a:p>
          <a:pPr rtl="1"/>
          <a:endParaRPr lang="ar-SA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BDE1DB-932C-49F0-B56B-77C4C4590DC1}">
      <dgm:prSet phldrT="[نص]" custT="1"/>
      <dgm:spPr/>
      <dgm:t>
        <a:bodyPr/>
        <a:lstStyle/>
        <a:p>
          <a:pPr rtl="1"/>
          <a:r>
            <a:rPr lang="ar-YE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السرعة</a:t>
          </a:r>
          <a:endParaRPr lang="ar-SA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87B78A-FE43-4970-8A47-95D711191936}" type="parTrans" cxnId="{39551449-9E8E-43A3-A208-8F5ED8F83CE3}">
      <dgm:prSet/>
      <dgm:spPr/>
      <dgm:t>
        <a:bodyPr/>
        <a:lstStyle/>
        <a:p>
          <a:pPr rtl="1"/>
          <a:endParaRPr lang="ar-SA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85A0AF-86E8-4881-84C2-447259C939A0}" type="sibTrans" cxnId="{39551449-9E8E-43A3-A208-8F5ED8F83CE3}">
      <dgm:prSet/>
      <dgm:spPr/>
      <dgm:t>
        <a:bodyPr/>
        <a:lstStyle/>
        <a:p>
          <a:pPr rtl="1"/>
          <a:endParaRPr lang="ar-SA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C7AFAE-9FD7-4019-9481-093A7C6ED0AD}">
      <dgm:prSet phldrT="[نص]" custT="1"/>
      <dgm:spPr/>
      <dgm:t>
        <a:bodyPr/>
        <a:lstStyle/>
        <a:p>
          <a:pPr rtl="1"/>
          <a:r>
            <a:rPr lang="ar-YE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التردد</a:t>
          </a:r>
          <a:endParaRPr lang="ar-SA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EC2ABA-71A5-40B3-8BBB-ADD13742133A}" type="parTrans" cxnId="{232E4510-E028-4925-8751-9190AC3EE9C6}">
      <dgm:prSet/>
      <dgm:spPr/>
      <dgm:t>
        <a:bodyPr/>
        <a:lstStyle/>
        <a:p>
          <a:pPr rtl="1"/>
          <a:endParaRPr lang="ar-SA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2AA5A0-8A50-4132-834A-C9C4C7239FCE}" type="sibTrans" cxnId="{232E4510-E028-4925-8751-9190AC3EE9C6}">
      <dgm:prSet/>
      <dgm:spPr/>
      <dgm:t>
        <a:bodyPr/>
        <a:lstStyle/>
        <a:p>
          <a:pPr rtl="1"/>
          <a:endParaRPr lang="ar-SA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176D18-5B81-41DE-9EAE-F51A0D278862}" type="pres">
      <dgm:prSet presAssocID="{6ABA60B3-AC55-458A-A22B-2E7192C9CD21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DD6766F-4DE1-4537-9E16-1B9BC751C9A9}" type="pres">
      <dgm:prSet presAssocID="{33E83A3A-0D19-4B3F-8679-FEE110440C6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318D942-9D33-456B-B1E4-1BCF9E8ABDC4}" type="pres">
      <dgm:prSet presAssocID="{33E83A3A-0D19-4B3F-8679-FEE110440C65}" presName="gear1src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D588D9F0-30D7-41D0-BE01-AB951C730C89}" type="pres">
      <dgm:prSet presAssocID="{33E83A3A-0D19-4B3F-8679-FEE110440C65}" presName="gear1dstNod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8C212ADC-26A5-4B27-9FDF-3BC2E91EC532}" type="pres">
      <dgm:prSet presAssocID="{2FBDE1DB-932C-49F0-B56B-77C4C4590DC1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8505982-C0DC-4FD4-BA51-F0442BE2C4BE}" type="pres">
      <dgm:prSet presAssocID="{2FBDE1DB-932C-49F0-B56B-77C4C4590DC1}" presName="gear2srcNode" presStyleLbl="node1" presStyleIdx="1" presStyleCnt="3"/>
      <dgm:spPr/>
      <dgm:t>
        <a:bodyPr/>
        <a:lstStyle/>
        <a:p>
          <a:pPr rtl="1"/>
          <a:endParaRPr lang="ar-SA"/>
        </a:p>
      </dgm:t>
    </dgm:pt>
    <dgm:pt modelId="{A66D1E2D-4C5B-4C5F-B1AB-6B873E11F3BA}" type="pres">
      <dgm:prSet presAssocID="{2FBDE1DB-932C-49F0-B56B-77C4C4590DC1}" presName="gear2dstNode" presStyleLbl="node1" presStyleIdx="1" presStyleCnt="3"/>
      <dgm:spPr/>
      <dgm:t>
        <a:bodyPr/>
        <a:lstStyle/>
        <a:p>
          <a:pPr rtl="1"/>
          <a:endParaRPr lang="ar-SA"/>
        </a:p>
      </dgm:t>
    </dgm:pt>
    <dgm:pt modelId="{D7FD6C7C-060A-4641-9611-32B69FD1CA3D}" type="pres">
      <dgm:prSet presAssocID="{44C7AFAE-9FD7-4019-9481-093A7C6ED0AD}" presName="gear3" presStyleLbl="node1" presStyleIdx="2" presStyleCnt="3"/>
      <dgm:spPr/>
      <dgm:t>
        <a:bodyPr/>
        <a:lstStyle/>
        <a:p>
          <a:pPr rtl="1"/>
          <a:endParaRPr lang="ar-SA"/>
        </a:p>
      </dgm:t>
    </dgm:pt>
    <dgm:pt modelId="{62DE8CC2-05A2-48E2-BAE9-7D99B25F8E91}" type="pres">
      <dgm:prSet presAssocID="{44C7AFAE-9FD7-4019-9481-093A7C6ED0A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F7FC98F-BC05-4429-9D74-4AE8A5FC9B16}" type="pres">
      <dgm:prSet presAssocID="{44C7AFAE-9FD7-4019-9481-093A7C6ED0AD}" presName="gear3srcNode" presStyleLbl="node1" presStyleIdx="2" presStyleCnt="3"/>
      <dgm:spPr/>
      <dgm:t>
        <a:bodyPr/>
        <a:lstStyle/>
        <a:p>
          <a:pPr rtl="1"/>
          <a:endParaRPr lang="ar-SA"/>
        </a:p>
      </dgm:t>
    </dgm:pt>
    <dgm:pt modelId="{71FB5723-C057-414C-AAE9-F48076202A65}" type="pres">
      <dgm:prSet presAssocID="{44C7AFAE-9FD7-4019-9481-093A7C6ED0AD}" presName="gear3dstNode" presStyleLbl="node1" presStyleIdx="2" presStyleCnt="3"/>
      <dgm:spPr/>
      <dgm:t>
        <a:bodyPr/>
        <a:lstStyle/>
        <a:p>
          <a:pPr rtl="1"/>
          <a:endParaRPr lang="ar-SA"/>
        </a:p>
      </dgm:t>
    </dgm:pt>
    <dgm:pt modelId="{3CFE44D2-48D3-4F64-9FF2-8E6D8E305A53}" type="pres">
      <dgm:prSet presAssocID="{E7E8975B-7140-44EB-9EFD-51A045C9CCCD}" presName="connector1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F61A5488-14B1-494F-A4AF-10BA8E18C524}" type="pres">
      <dgm:prSet presAssocID="{FB85A0AF-86E8-4881-84C2-447259C939A0}" presName="connector2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6A24316C-76EA-487F-8005-2D87C465F735}" type="pres">
      <dgm:prSet presAssocID="{C62AA5A0-8A50-4132-834A-C9C4C7239FCE}" presName="connector3" presStyleLbl="sibTrans2D1" presStyleIdx="2" presStyleCnt="3"/>
      <dgm:spPr/>
      <dgm:t>
        <a:bodyPr/>
        <a:lstStyle/>
        <a:p>
          <a:pPr rtl="1"/>
          <a:endParaRPr lang="ar-SA"/>
        </a:p>
      </dgm:t>
    </dgm:pt>
  </dgm:ptLst>
  <dgm:cxnLst>
    <dgm:cxn modelId="{E2AD0A95-8FCF-4746-A802-DF7E8A852D17}" type="presOf" srcId="{33E83A3A-0D19-4B3F-8679-FEE110440C65}" destId="{D588D9F0-30D7-41D0-BE01-AB951C730C89}" srcOrd="2" destOrd="0" presId="urn:microsoft.com/office/officeart/2005/8/layout/gear1"/>
    <dgm:cxn modelId="{67E469A8-E0D1-4B97-85A0-01A66D8933C9}" type="presOf" srcId="{FB85A0AF-86E8-4881-84C2-447259C939A0}" destId="{F61A5488-14B1-494F-A4AF-10BA8E18C524}" srcOrd="0" destOrd="0" presId="urn:microsoft.com/office/officeart/2005/8/layout/gear1"/>
    <dgm:cxn modelId="{39551449-9E8E-43A3-A208-8F5ED8F83CE3}" srcId="{6ABA60B3-AC55-458A-A22B-2E7192C9CD21}" destId="{2FBDE1DB-932C-49F0-B56B-77C4C4590DC1}" srcOrd="1" destOrd="0" parTransId="{4687B78A-FE43-4970-8A47-95D711191936}" sibTransId="{FB85A0AF-86E8-4881-84C2-447259C939A0}"/>
    <dgm:cxn modelId="{F00E648C-34C8-48C1-B015-1B4E6D502F47}" type="presOf" srcId="{2FBDE1DB-932C-49F0-B56B-77C4C4590DC1}" destId="{8C212ADC-26A5-4B27-9FDF-3BC2E91EC532}" srcOrd="0" destOrd="0" presId="urn:microsoft.com/office/officeart/2005/8/layout/gear1"/>
    <dgm:cxn modelId="{7CCF6DB2-9F9E-4745-8DC2-D30CEE57FC3F}" type="presOf" srcId="{44C7AFAE-9FD7-4019-9481-093A7C6ED0AD}" destId="{71FB5723-C057-414C-AAE9-F48076202A65}" srcOrd="3" destOrd="0" presId="urn:microsoft.com/office/officeart/2005/8/layout/gear1"/>
    <dgm:cxn modelId="{40ACA985-F5B1-4E41-859E-3BA794BD3937}" type="presOf" srcId="{44C7AFAE-9FD7-4019-9481-093A7C6ED0AD}" destId="{62DE8CC2-05A2-48E2-BAE9-7D99B25F8E91}" srcOrd="1" destOrd="0" presId="urn:microsoft.com/office/officeart/2005/8/layout/gear1"/>
    <dgm:cxn modelId="{8ACB1BE9-C336-4329-BE32-08B2413E14D1}" type="presOf" srcId="{C62AA5A0-8A50-4132-834A-C9C4C7239FCE}" destId="{6A24316C-76EA-487F-8005-2D87C465F735}" srcOrd="0" destOrd="0" presId="urn:microsoft.com/office/officeart/2005/8/layout/gear1"/>
    <dgm:cxn modelId="{DE57FBE3-7348-453C-8FDF-B11A2A438A80}" type="presOf" srcId="{33E83A3A-0D19-4B3F-8679-FEE110440C65}" destId="{3DD6766F-4DE1-4537-9E16-1B9BC751C9A9}" srcOrd="0" destOrd="0" presId="urn:microsoft.com/office/officeart/2005/8/layout/gear1"/>
    <dgm:cxn modelId="{D52F7995-278E-43F7-83CF-A955651C6C75}" type="presOf" srcId="{44C7AFAE-9FD7-4019-9481-093A7C6ED0AD}" destId="{7F7FC98F-BC05-4429-9D74-4AE8A5FC9B16}" srcOrd="2" destOrd="0" presId="urn:microsoft.com/office/officeart/2005/8/layout/gear1"/>
    <dgm:cxn modelId="{659BED80-F96A-47C8-97B7-AA7CE25ED34F}" type="presOf" srcId="{2FBDE1DB-932C-49F0-B56B-77C4C4590DC1}" destId="{A66D1E2D-4C5B-4C5F-B1AB-6B873E11F3BA}" srcOrd="2" destOrd="0" presId="urn:microsoft.com/office/officeart/2005/8/layout/gear1"/>
    <dgm:cxn modelId="{3AAAC928-784C-4864-90B1-24C82F9F3E81}" type="presOf" srcId="{44C7AFAE-9FD7-4019-9481-093A7C6ED0AD}" destId="{D7FD6C7C-060A-4641-9611-32B69FD1CA3D}" srcOrd="0" destOrd="0" presId="urn:microsoft.com/office/officeart/2005/8/layout/gear1"/>
    <dgm:cxn modelId="{D7C14221-165B-4CAB-A87E-E6C5E1E7A775}" type="presOf" srcId="{6ABA60B3-AC55-458A-A22B-2E7192C9CD21}" destId="{30176D18-5B81-41DE-9EAE-F51A0D278862}" srcOrd="0" destOrd="0" presId="urn:microsoft.com/office/officeart/2005/8/layout/gear1"/>
    <dgm:cxn modelId="{4D838500-9AE4-40EC-B6C4-9D8A7FF9926D}" type="presOf" srcId="{E7E8975B-7140-44EB-9EFD-51A045C9CCCD}" destId="{3CFE44D2-48D3-4F64-9FF2-8E6D8E305A53}" srcOrd="0" destOrd="0" presId="urn:microsoft.com/office/officeart/2005/8/layout/gear1"/>
    <dgm:cxn modelId="{CB09B1D0-859A-461E-91E2-47FCD60CDE50}" srcId="{6ABA60B3-AC55-458A-A22B-2E7192C9CD21}" destId="{33E83A3A-0D19-4B3F-8679-FEE110440C65}" srcOrd="0" destOrd="0" parTransId="{5033F9AE-D1B3-4F21-92F6-43BEE2EBA200}" sibTransId="{E7E8975B-7140-44EB-9EFD-51A045C9CCCD}"/>
    <dgm:cxn modelId="{3427626B-C7A2-4846-B71D-67A9218AD9F2}" type="presOf" srcId="{33E83A3A-0D19-4B3F-8679-FEE110440C65}" destId="{9318D942-9D33-456B-B1E4-1BCF9E8ABDC4}" srcOrd="1" destOrd="0" presId="urn:microsoft.com/office/officeart/2005/8/layout/gear1"/>
    <dgm:cxn modelId="{232E4510-E028-4925-8751-9190AC3EE9C6}" srcId="{6ABA60B3-AC55-458A-A22B-2E7192C9CD21}" destId="{44C7AFAE-9FD7-4019-9481-093A7C6ED0AD}" srcOrd="2" destOrd="0" parTransId="{31EC2ABA-71A5-40B3-8BBB-ADD13742133A}" sibTransId="{C62AA5A0-8A50-4132-834A-C9C4C7239FCE}"/>
    <dgm:cxn modelId="{5ABA9667-0D43-4517-AFFE-38ED3443CD9C}" type="presOf" srcId="{2FBDE1DB-932C-49F0-B56B-77C4C4590DC1}" destId="{68505982-C0DC-4FD4-BA51-F0442BE2C4BE}" srcOrd="1" destOrd="0" presId="urn:microsoft.com/office/officeart/2005/8/layout/gear1"/>
    <dgm:cxn modelId="{CA1339E4-B5BD-4F0E-BA7F-A3270A58B7BB}" type="presParOf" srcId="{30176D18-5B81-41DE-9EAE-F51A0D278862}" destId="{3DD6766F-4DE1-4537-9E16-1B9BC751C9A9}" srcOrd="0" destOrd="0" presId="urn:microsoft.com/office/officeart/2005/8/layout/gear1"/>
    <dgm:cxn modelId="{CE4028DD-47F4-4B87-B4A7-3D3FF6CAB662}" type="presParOf" srcId="{30176D18-5B81-41DE-9EAE-F51A0D278862}" destId="{9318D942-9D33-456B-B1E4-1BCF9E8ABDC4}" srcOrd="1" destOrd="0" presId="urn:microsoft.com/office/officeart/2005/8/layout/gear1"/>
    <dgm:cxn modelId="{03AD9BBF-A7C7-4EC7-A7E3-07C587EDB5D6}" type="presParOf" srcId="{30176D18-5B81-41DE-9EAE-F51A0D278862}" destId="{D588D9F0-30D7-41D0-BE01-AB951C730C89}" srcOrd="2" destOrd="0" presId="urn:microsoft.com/office/officeart/2005/8/layout/gear1"/>
    <dgm:cxn modelId="{AE2CE1F1-A8C4-49AF-A25B-14844574A155}" type="presParOf" srcId="{30176D18-5B81-41DE-9EAE-F51A0D278862}" destId="{8C212ADC-26A5-4B27-9FDF-3BC2E91EC532}" srcOrd="3" destOrd="0" presId="urn:microsoft.com/office/officeart/2005/8/layout/gear1"/>
    <dgm:cxn modelId="{F8C261FF-2E84-456E-A3A5-D6C9D41CCE2C}" type="presParOf" srcId="{30176D18-5B81-41DE-9EAE-F51A0D278862}" destId="{68505982-C0DC-4FD4-BA51-F0442BE2C4BE}" srcOrd="4" destOrd="0" presId="urn:microsoft.com/office/officeart/2005/8/layout/gear1"/>
    <dgm:cxn modelId="{2A6BC138-81C7-4A25-BB2A-BF9F12FBEE43}" type="presParOf" srcId="{30176D18-5B81-41DE-9EAE-F51A0D278862}" destId="{A66D1E2D-4C5B-4C5F-B1AB-6B873E11F3BA}" srcOrd="5" destOrd="0" presId="urn:microsoft.com/office/officeart/2005/8/layout/gear1"/>
    <dgm:cxn modelId="{12908F41-55F7-4448-AC16-60EE7FD2C832}" type="presParOf" srcId="{30176D18-5B81-41DE-9EAE-F51A0D278862}" destId="{D7FD6C7C-060A-4641-9611-32B69FD1CA3D}" srcOrd="6" destOrd="0" presId="urn:microsoft.com/office/officeart/2005/8/layout/gear1"/>
    <dgm:cxn modelId="{25350B64-A1A7-42ED-88A8-E4DF89574AC1}" type="presParOf" srcId="{30176D18-5B81-41DE-9EAE-F51A0D278862}" destId="{62DE8CC2-05A2-48E2-BAE9-7D99B25F8E91}" srcOrd="7" destOrd="0" presId="urn:microsoft.com/office/officeart/2005/8/layout/gear1"/>
    <dgm:cxn modelId="{8E42C067-A940-4CEC-B9E4-4694DA690328}" type="presParOf" srcId="{30176D18-5B81-41DE-9EAE-F51A0D278862}" destId="{7F7FC98F-BC05-4429-9D74-4AE8A5FC9B16}" srcOrd="8" destOrd="0" presId="urn:microsoft.com/office/officeart/2005/8/layout/gear1"/>
    <dgm:cxn modelId="{AC0FF2FD-89CC-41F4-AF1B-611929F7A03C}" type="presParOf" srcId="{30176D18-5B81-41DE-9EAE-F51A0D278862}" destId="{71FB5723-C057-414C-AAE9-F48076202A65}" srcOrd="9" destOrd="0" presId="urn:microsoft.com/office/officeart/2005/8/layout/gear1"/>
    <dgm:cxn modelId="{BE883938-C83C-418B-8932-2A79FA627C0D}" type="presParOf" srcId="{30176D18-5B81-41DE-9EAE-F51A0D278862}" destId="{3CFE44D2-48D3-4F64-9FF2-8E6D8E305A53}" srcOrd="10" destOrd="0" presId="urn:microsoft.com/office/officeart/2005/8/layout/gear1"/>
    <dgm:cxn modelId="{A12B9A66-C333-4541-8A40-5FEABA6EB319}" type="presParOf" srcId="{30176D18-5B81-41DE-9EAE-F51A0D278862}" destId="{F61A5488-14B1-494F-A4AF-10BA8E18C524}" srcOrd="11" destOrd="0" presId="urn:microsoft.com/office/officeart/2005/8/layout/gear1"/>
    <dgm:cxn modelId="{48839945-5AE7-4EDB-9D95-99B2545C0718}" type="presParOf" srcId="{30176D18-5B81-41DE-9EAE-F51A0D278862}" destId="{6A24316C-76EA-487F-8005-2D87C465F73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806B7-A0AC-4AC0-AB2C-2C4208A62832}">
      <dsp:nvSpPr>
        <dsp:cNvPr id="0" name=""/>
        <dsp:cNvSpPr/>
      </dsp:nvSpPr>
      <dsp:spPr>
        <a:xfrm rot="21300000">
          <a:off x="1741201" y="799341"/>
          <a:ext cx="4590091" cy="401580"/>
        </a:xfrm>
        <a:prstGeom prst="mathMinus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4B24EE4D-2F7B-4FE4-88A5-C20C6A253A71}">
      <dsp:nvSpPr>
        <dsp:cNvPr id="0" name=""/>
        <dsp:cNvSpPr/>
      </dsp:nvSpPr>
      <dsp:spPr>
        <a:xfrm>
          <a:off x="968699" y="100013"/>
          <a:ext cx="2421748" cy="800105"/>
        </a:xfrm>
        <a:prstGeom prst="downArrow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259D308-CF45-441A-96FC-F89EFF8DC47E}">
      <dsp:nvSpPr>
        <dsp:cNvPr id="0" name=""/>
        <dsp:cNvSpPr/>
      </dsp:nvSpPr>
      <dsp:spPr>
        <a:xfrm>
          <a:off x="4278421" y="0"/>
          <a:ext cx="2583198" cy="840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/>
            <a:t>صور فوتوغرافية </a:t>
          </a:r>
          <a:r>
            <a:rPr lang="en-US" sz="2400" b="1" kern="1200" dirty="0" smtClean="0"/>
            <a:t>Photographs</a:t>
          </a:r>
          <a:endParaRPr lang="ar-SA" sz="2400" b="1" kern="1200" dirty="0"/>
        </a:p>
      </dsp:txBody>
      <dsp:txXfrm>
        <a:off x="4278421" y="0"/>
        <a:ext cx="2583198" cy="840110"/>
      </dsp:txXfrm>
    </dsp:sp>
    <dsp:sp modelId="{3EED9ECA-B1A9-4302-9053-D46BE486FD7E}">
      <dsp:nvSpPr>
        <dsp:cNvPr id="0" name=""/>
        <dsp:cNvSpPr/>
      </dsp:nvSpPr>
      <dsp:spPr>
        <a:xfrm>
          <a:off x="4682046" y="1100145"/>
          <a:ext cx="2421748" cy="800105"/>
        </a:xfrm>
        <a:prstGeom prst="upArrow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1DD1B16-2217-44A2-AF84-9B911E415BDE}">
      <dsp:nvSpPr>
        <dsp:cNvPr id="0" name=""/>
        <dsp:cNvSpPr/>
      </dsp:nvSpPr>
      <dsp:spPr>
        <a:xfrm>
          <a:off x="1210874" y="1160153"/>
          <a:ext cx="2583198" cy="840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/>
            <a:t>مرئيات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/>
            <a:t> </a:t>
          </a:r>
          <a:r>
            <a:rPr lang="en-US" sz="2400" b="1" kern="1200" dirty="0" smtClean="0"/>
            <a:t>Images</a:t>
          </a:r>
          <a:endParaRPr lang="ar-SA" sz="2400" b="1" kern="1200" dirty="0"/>
        </a:p>
      </dsp:txBody>
      <dsp:txXfrm>
        <a:off x="1210874" y="1160153"/>
        <a:ext cx="2583198" cy="8401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BC7D6-8DBB-4FBB-AA52-A8E4FF1896D3}">
      <dsp:nvSpPr>
        <dsp:cNvPr id="0" name=""/>
        <dsp:cNvSpPr/>
      </dsp:nvSpPr>
      <dsp:spPr>
        <a:xfrm>
          <a:off x="3256792" y="1877875"/>
          <a:ext cx="1916098" cy="168095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600" b="1" kern="1200" dirty="0" smtClean="0">
              <a:effectLst/>
            </a:rPr>
            <a:t>مصادر انعكاس الإشعاع الكهرومغناطيسي</a:t>
          </a:r>
          <a:endParaRPr lang="ar-SA" sz="1600" b="1" kern="1200" dirty="0">
            <a:effectLst/>
          </a:endParaRPr>
        </a:p>
      </dsp:txBody>
      <dsp:txXfrm>
        <a:off x="3537398" y="2124045"/>
        <a:ext cx="1354886" cy="1188612"/>
      </dsp:txXfrm>
    </dsp:sp>
    <dsp:sp modelId="{4604D173-518F-4139-B392-DCFBBAE06B50}">
      <dsp:nvSpPr>
        <dsp:cNvPr id="0" name=""/>
        <dsp:cNvSpPr/>
      </dsp:nvSpPr>
      <dsp:spPr>
        <a:xfrm rot="16200000">
          <a:off x="4096920" y="1418900"/>
          <a:ext cx="235843" cy="4863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200" b="1" kern="1200"/>
        </a:p>
      </dsp:txBody>
      <dsp:txXfrm>
        <a:off x="4132297" y="1551539"/>
        <a:ext cx="165090" cy="291788"/>
      </dsp:txXfrm>
    </dsp:sp>
    <dsp:sp modelId="{FA9D6078-0061-4509-AB84-0E39B43F1153}">
      <dsp:nvSpPr>
        <dsp:cNvPr id="0" name=""/>
        <dsp:cNvSpPr/>
      </dsp:nvSpPr>
      <dsp:spPr>
        <a:xfrm>
          <a:off x="3499677" y="2558"/>
          <a:ext cx="1430329" cy="143032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200" b="1" kern="1200" dirty="0" smtClean="0"/>
            <a:t>انعكاس من الغلاف الغازي</a:t>
          </a:r>
          <a:endParaRPr lang="ar-SA" sz="2200" b="1" kern="1200" dirty="0"/>
        </a:p>
      </dsp:txBody>
      <dsp:txXfrm>
        <a:off x="3709144" y="212025"/>
        <a:ext cx="1011395" cy="1011395"/>
      </dsp:txXfrm>
    </dsp:sp>
    <dsp:sp modelId="{0534F691-8DD2-4C91-A79C-33FD6C08AF0C}">
      <dsp:nvSpPr>
        <dsp:cNvPr id="0" name=""/>
        <dsp:cNvSpPr/>
      </dsp:nvSpPr>
      <dsp:spPr>
        <a:xfrm rot="20520000">
          <a:off x="5180141" y="2132204"/>
          <a:ext cx="180634" cy="4863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200" b="1" kern="1200"/>
        </a:p>
      </dsp:txBody>
      <dsp:txXfrm>
        <a:off x="5181467" y="2237839"/>
        <a:ext cx="126444" cy="291788"/>
      </dsp:txXfrm>
    </dsp:sp>
    <dsp:sp modelId="{AC8786F6-F026-4181-9C4B-C730E3F7714B}">
      <dsp:nvSpPr>
        <dsp:cNvPr id="0" name=""/>
        <dsp:cNvSpPr/>
      </dsp:nvSpPr>
      <dsp:spPr>
        <a:xfrm>
          <a:off x="5402387" y="1384958"/>
          <a:ext cx="1430329" cy="143032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200" b="1" kern="1200" dirty="0" smtClean="0"/>
            <a:t>انعكاس من النبات</a:t>
          </a:r>
          <a:endParaRPr lang="ar-SA" sz="2200" b="1" kern="1200" dirty="0"/>
        </a:p>
      </dsp:txBody>
      <dsp:txXfrm>
        <a:off x="5611854" y="1594425"/>
        <a:ext cx="1011395" cy="1011395"/>
      </dsp:txXfrm>
    </dsp:sp>
    <dsp:sp modelId="{83B5CF6E-77AF-4565-B14F-92AC3131114D}">
      <dsp:nvSpPr>
        <dsp:cNvPr id="0" name=""/>
        <dsp:cNvSpPr/>
      </dsp:nvSpPr>
      <dsp:spPr>
        <a:xfrm rot="3240000">
          <a:off x="4737998" y="3344583"/>
          <a:ext cx="216981" cy="4863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200" b="1" kern="1200"/>
        </a:p>
      </dsp:txBody>
      <dsp:txXfrm>
        <a:off x="4751414" y="3415514"/>
        <a:ext cx="151887" cy="291788"/>
      </dsp:txXfrm>
    </dsp:sp>
    <dsp:sp modelId="{D28115EE-47DF-40E7-886D-1DF17B40F1E9}">
      <dsp:nvSpPr>
        <dsp:cNvPr id="0" name=""/>
        <dsp:cNvSpPr/>
      </dsp:nvSpPr>
      <dsp:spPr>
        <a:xfrm>
          <a:off x="4675616" y="3621728"/>
          <a:ext cx="1430329" cy="143032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200" b="1" kern="1200" dirty="0" smtClean="0"/>
            <a:t>انعكاس من الصخور</a:t>
          </a:r>
          <a:endParaRPr lang="ar-SA" sz="2200" b="1" kern="1200" dirty="0"/>
        </a:p>
      </dsp:txBody>
      <dsp:txXfrm>
        <a:off x="4885083" y="3831195"/>
        <a:ext cx="1011395" cy="1011395"/>
      </dsp:txXfrm>
    </dsp:sp>
    <dsp:sp modelId="{0A458A4D-CA06-4416-A512-CD4E9F131F92}">
      <dsp:nvSpPr>
        <dsp:cNvPr id="0" name=""/>
        <dsp:cNvSpPr/>
      </dsp:nvSpPr>
      <dsp:spPr>
        <a:xfrm rot="7560000">
          <a:off x="3474703" y="3344583"/>
          <a:ext cx="216981" cy="4863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200" b="1" kern="1200"/>
        </a:p>
      </dsp:txBody>
      <dsp:txXfrm rot="10800000">
        <a:off x="3526381" y="3415514"/>
        <a:ext cx="151887" cy="291788"/>
      </dsp:txXfrm>
    </dsp:sp>
    <dsp:sp modelId="{032540EB-5748-4C38-8842-31088647CC50}">
      <dsp:nvSpPr>
        <dsp:cNvPr id="0" name=""/>
        <dsp:cNvSpPr/>
      </dsp:nvSpPr>
      <dsp:spPr>
        <a:xfrm>
          <a:off x="2323737" y="3621728"/>
          <a:ext cx="1430329" cy="143032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200" b="1" kern="1200" dirty="0" smtClean="0"/>
            <a:t>انعكاس من التربة</a:t>
          </a:r>
          <a:endParaRPr lang="ar-SA" sz="2200" b="1" kern="1200" dirty="0"/>
        </a:p>
      </dsp:txBody>
      <dsp:txXfrm>
        <a:off x="2533204" y="3831195"/>
        <a:ext cx="1011395" cy="1011395"/>
      </dsp:txXfrm>
    </dsp:sp>
    <dsp:sp modelId="{A860110C-7804-40C7-BD47-AEC49E0EB719}">
      <dsp:nvSpPr>
        <dsp:cNvPr id="0" name=""/>
        <dsp:cNvSpPr/>
      </dsp:nvSpPr>
      <dsp:spPr>
        <a:xfrm rot="11880000">
          <a:off x="3068908" y="2132204"/>
          <a:ext cx="180634" cy="4863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200" b="1" kern="1200"/>
        </a:p>
      </dsp:txBody>
      <dsp:txXfrm rot="10800000">
        <a:off x="3121772" y="2237839"/>
        <a:ext cx="126444" cy="291788"/>
      </dsp:txXfrm>
    </dsp:sp>
    <dsp:sp modelId="{DE679A63-6111-4686-BDA1-D991D236119C}">
      <dsp:nvSpPr>
        <dsp:cNvPr id="0" name=""/>
        <dsp:cNvSpPr/>
      </dsp:nvSpPr>
      <dsp:spPr>
        <a:xfrm>
          <a:off x="1596966" y="1384958"/>
          <a:ext cx="1430329" cy="143032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200" b="1" kern="1200" dirty="0" smtClean="0"/>
            <a:t>انعكاس من المياه</a:t>
          </a:r>
          <a:endParaRPr lang="ar-SA" sz="2200" b="1" kern="1200" dirty="0"/>
        </a:p>
      </dsp:txBody>
      <dsp:txXfrm>
        <a:off x="1806433" y="1594425"/>
        <a:ext cx="1011395" cy="101139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54905-BF5A-4DCE-AF4B-883A1E8C4C0B}">
      <dsp:nvSpPr>
        <dsp:cNvPr id="0" name=""/>
        <dsp:cNvSpPr/>
      </dsp:nvSpPr>
      <dsp:spPr>
        <a:xfrm>
          <a:off x="4794264" y="2100218"/>
          <a:ext cx="1092171" cy="440175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100" b="1" kern="1200" smtClean="0">
              <a:solidFill>
                <a:schemeClr val="tx1"/>
              </a:solidFill>
            </a:rPr>
            <a:t>وسائل الاستشعار عن بعد</a:t>
          </a:r>
          <a:endParaRPr lang="ar-SA" sz="1100" b="1" kern="1200" dirty="0">
            <a:solidFill>
              <a:schemeClr val="tx1"/>
            </a:solidFill>
          </a:endParaRPr>
        </a:p>
      </dsp:txBody>
      <dsp:txXfrm>
        <a:off x="4807156" y="2113110"/>
        <a:ext cx="1066387" cy="414391"/>
      </dsp:txXfrm>
    </dsp:sp>
    <dsp:sp modelId="{26326B48-D129-4732-A57F-3C807AC89800}">
      <dsp:nvSpPr>
        <dsp:cNvPr id="0" name=""/>
        <dsp:cNvSpPr/>
      </dsp:nvSpPr>
      <dsp:spPr>
        <a:xfrm>
          <a:off x="3257908" y="2540394"/>
          <a:ext cx="2082442" cy="117272"/>
        </a:xfrm>
        <a:custGeom>
          <a:avLst/>
          <a:gdLst/>
          <a:ahLst/>
          <a:cxnLst/>
          <a:rect l="0" t="0" r="0" b="0"/>
          <a:pathLst>
            <a:path>
              <a:moveTo>
                <a:pt x="2082442" y="0"/>
              </a:moveTo>
              <a:lnTo>
                <a:pt x="2082442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E1CF4-80D9-44B9-89B4-958F74B38C81}">
      <dsp:nvSpPr>
        <dsp:cNvPr id="0" name=""/>
        <dsp:cNvSpPr/>
      </dsp:nvSpPr>
      <dsp:spPr>
        <a:xfrm>
          <a:off x="2711822" y="2657666"/>
          <a:ext cx="1092171" cy="440175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200" b="1" kern="1200" smtClean="0">
              <a:solidFill>
                <a:schemeClr val="tx1"/>
              </a:solidFill>
            </a:rPr>
            <a:t>وسائل غير فوتوغرافية</a:t>
          </a:r>
          <a:endParaRPr lang="ar-SA" sz="1200" b="1" kern="1200" dirty="0">
            <a:solidFill>
              <a:schemeClr val="tx1"/>
            </a:solidFill>
          </a:endParaRPr>
        </a:p>
      </dsp:txBody>
      <dsp:txXfrm>
        <a:off x="2724714" y="2670558"/>
        <a:ext cx="1066387" cy="414391"/>
      </dsp:txXfrm>
    </dsp:sp>
    <dsp:sp modelId="{56558D27-4D4A-43CA-9A2A-838AE41481FF}">
      <dsp:nvSpPr>
        <dsp:cNvPr id="0" name=""/>
        <dsp:cNvSpPr/>
      </dsp:nvSpPr>
      <dsp:spPr>
        <a:xfrm>
          <a:off x="1801105" y="3097842"/>
          <a:ext cx="1456802" cy="747420"/>
        </a:xfrm>
        <a:custGeom>
          <a:avLst/>
          <a:gdLst/>
          <a:ahLst/>
          <a:cxnLst/>
          <a:rect l="0" t="0" r="0" b="0"/>
          <a:pathLst>
            <a:path>
              <a:moveTo>
                <a:pt x="1456802" y="0"/>
              </a:moveTo>
              <a:lnTo>
                <a:pt x="1456802" y="373710"/>
              </a:lnTo>
              <a:lnTo>
                <a:pt x="0" y="373710"/>
              </a:lnTo>
              <a:lnTo>
                <a:pt x="0" y="747420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41FEF5-687A-4B68-B4B4-F11946332B91}">
      <dsp:nvSpPr>
        <dsp:cNvPr id="0" name=""/>
        <dsp:cNvSpPr/>
      </dsp:nvSpPr>
      <dsp:spPr>
        <a:xfrm>
          <a:off x="1527741" y="3845262"/>
          <a:ext cx="546727" cy="29318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000" b="1" kern="1200" smtClean="0">
              <a:solidFill>
                <a:schemeClr val="tx1"/>
              </a:solidFill>
            </a:rPr>
            <a:t>وسائل فضائية</a:t>
          </a:r>
          <a:endParaRPr lang="ar-SA" sz="1000" b="1" kern="1200" dirty="0">
            <a:solidFill>
              <a:schemeClr val="tx1"/>
            </a:solidFill>
          </a:endParaRPr>
        </a:p>
      </dsp:txBody>
      <dsp:txXfrm>
        <a:off x="1536328" y="3853849"/>
        <a:ext cx="529553" cy="276006"/>
      </dsp:txXfrm>
    </dsp:sp>
    <dsp:sp modelId="{AD448116-BBA4-46A7-8B85-6E43523EADED}">
      <dsp:nvSpPr>
        <dsp:cNvPr id="0" name=""/>
        <dsp:cNvSpPr/>
      </dsp:nvSpPr>
      <dsp:spPr>
        <a:xfrm>
          <a:off x="952781" y="4138443"/>
          <a:ext cx="848324" cy="117272"/>
        </a:xfrm>
        <a:custGeom>
          <a:avLst/>
          <a:gdLst/>
          <a:ahLst/>
          <a:cxnLst/>
          <a:rect l="0" t="0" r="0" b="0"/>
          <a:pathLst>
            <a:path>
              <a:moveTo>
                <a:pt x="848324" y="0"/>
              </a:moveTo>
              <a:lnTo>
                <a:pt x="848324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5FDAD9-F487-499C-92C6-7B87C3395FEC}">
      <dsp:nvSpPr>
        <dsp:cNvPr id="0" name=""/>
        <dsp:cNvSpPr/>
      </dsp:nvSpPr>
      <dsp:spPr>
        <a:xfrm>
          <a:off x="493128" y="4255715"/>
          <a:ext cx="919306" cy="283098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وسائل فضائية غير مأهولة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501420" y="4264007"/>
        <a:ext cx="902722" cy="266514"/>
      </dsp:txXfrm>
    </dsp:sp>
    <dsp:sp modelId="{A1EC4BE3-8EC6-4C3F-BC07-B93A1CDA9130}">
      <dsp:nvSpPr>
        <dsp:cNvPr id="0" name=""/>
        <dsp:cNvSpPr/>
      </dsp:nvSpPr>
      <dsp:spPr>
        <a:xfrm>
          <a:off x="274122" y="4538814"/>
          <a:ext cx="678659" cy="117272"/>
        </a:xfrm>
        <a:custGeom>
          <a:avLst/>
          <a:gdLst/>
          <a:ahLst/>
          <a:cxnLst/>
          <a:rect l="0" t="0" r="0" b="0"/>
          <a:pathLst>
            <a:path>
              <a:moveTo>
                <a:pt x="678659" y="0"/>
              </a:moveTo>
              <a:lnTo>
                <a:pt x="678659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86F0C8-1EFB-4365-80F7-3849C960DAAD}">
      <dsp:nvSpPr>
        <dsp:cNvPr id="0" name=""/>
        <dsp:cNvSpPr/>
      </dsp:nvSpPr>
      <dsp:spPr>
        <a:xfrm>
          <a:off x="758" y="4656086"/>
          <a:ext cx="546727" cy="2931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عدسات تليفزيونية فيديكون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9345" y="4664673"/>
        <a:ext cx="529553" cy="276006"/>
      </dsp:txXfrm>
    </dsp:sp>
    <dsp:sp modelId="{F6FA3949-C271-4BF4-832B-BB68C1BAD591}">
      <dsp:nvSpPr>
        <dsp:cNvPr id="0" name=""/>
        <dsp:cNvSpPr/>
      </dsp:nvSpPr>
      <dsp:spPr>
        <a:xfrm>
          <a:off x="907061" y="4538814"/>
          <a:ext cx="91440" cy="1172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80DF7-4E98-4739-B9A7-1AAF6B5FF276}">
      <dsp:nvSpPr>
        <dsp:cNvPr id="0" name=""/>
        <dsp:cNvSpPr/>
      </dsp:nvSpPr>
      <dsp:spPr>
        <a:xfrm>
          <a:off x="679417" y="4656086"/>
          <a:ext cx="546727" cy="2931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راسم ثيماتيكي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688004" y="4664673"/>
        <a:ext cx="529553" cy="276006"/>
      </dsp:txXfrm>
    </dsp:sp>
    <dsp:sp modelId="{C97A5094-FB48-4424-8FA2-1211B260B2BF}">
      <dsp:nvSpPr>
        <dsp:cNvPr id="0" name=""/>
        <dsp:cNvSpPr/>
      </dsp:nvSpPr>
      <dsp:spPr>
        <a:xfrm>
          <a:off x="952781" y="4538814"/>
          <a:ext cx="678659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678659" y="58636"/>
              </a:lnTo>
              <a:lnTo>
                <a:pt x="678659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9D9B21-76C9-4E0E-A17C-06049BAB449D}">
      <dsp:nvSpPr>
        <dsp:cNvPr id="0" name=""/>
        <dsp:cNvSpPr/>
      </dsp:nvSpPr>
      <dsp:spPr>
        <a:xfrm>
          <a:off x="1358076" y="4656086"/>
          <a:ext cx="546727" cy="2931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لاقط متعدد الأطياف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1366663" y="4664673"/>
        <a:ext cx="529553" cy="276006"/>
      </dsp:txXfrm>
    </dsp:sp>
    <dsp:sp modelId="{B25693F8-D672-4DD0-8522-87383FB81292}">
      <dsp:nvSpPr>
        <dsp:cNvPr id="0" name=""/>
        <dsp:cNvSpPr/>
      </dsp:nvSpPr>
      <dsp:spPr>
        <a:xfrm>
          <a:off x="1801105" y="4138443"/>
          <a:ext cx="848324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848324" y="58636"/>
              </a:lnTo>
              <a:lnTo>
                <a:pt x="848324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05F66A-97B8-47EB-8BAF-73946543C400}">
      <dsp:nvSpPr>
        <dsp:cNvPr id="0" name=""/>
        <dsp:cNvSpPr/>
      </dsp:nvSpPr>
      <dsp:spPr>
        <a:xfrm>
          <a:off x="2189776" y="4255715"/>
          <a:ext cx="919306" cy="283098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وسائل فضائية مأهولة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2198068" y="4264007"/>
        <a:ext cx="902722" cy="266514"/>
      </dsp:txXfrm>
    </dsp:sp>
    <dsp:sp modelId="{F11C6E2E-5279-43CC-83C1-0FA4E8A4DD1C}">
      <dsp:nvSpPr>
        <dsp:cNvPr id="0" name=""/>
        <dsp:cNvSpPr/>
      </dsp:nvSpPr>
      <dsp:spPr>
        <a:xfrm>
          <a:off x="2310099" y="4538814"/>
          <a:ext cx="339329" cy="117272"/>
        </a:xfrm>
        <a:custGeom>
          <a:avLst/>
          <a:gdLst/>
          <a:ahLst/>
          <a:cxnLst/>
          <a:rect l="0" t="0" r="0" b="0"/>
          <a:pathLst>
            <a:path>
              <a:moveTo>
                <a:pt x="339329" y="0"/>
              </a:moveTo>
              <a:lnTo>
                <a:pt x="339329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44EFEA-95B3-46F3-BA20-0B5E18A98277}">
      <dsp:nvSpPr>
        <dsp:cNvPr id="0" name=""/>
        <dsp:cNvSpPr/>
      </dsp:nvSpPr>
      <dsp:spPr>
        <a:xfrm>
          <a:off x="2036735" y="4656086"/>
          <a:ext cx="546727" cy="2931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مكوك فضائي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2045322" y="4664673"/>
        <a:ext cx="529553" cy="276006"/>
      </dsp:txXfrm>
    </dsp:sp>
    <dsp:sp modelId="{33419497-133E-4F05-9D84-C6FC69F4B5D1}">
      <dsp:nvSpPr>
        <dsp:cNvPr id="0" name=""/>
        <dsp:cNvSpPr/>
      </dsp:nvSpPr>
      <dsp:spPr>
        <a:xfrm>
          <a:off x="2649429" y="4538814"/>
          <a:ext cx="339329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339329" y="58636"/>
              </a:lnTo>
              <a:lnTo>
                <a:pt x="339329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C1CDC1-9A09-43B5-9E39-018C5800F1EB}">
      <dsp:nvSpPr>
        <dsp:cNvPr id="0" name=""/>
        <dsp:cNvSpPr/>
      </dsp:nvSpPr>
      <dsp:spPr>
        <a:xfrm>
          <a:off x="2715395" y="4656086"/>
          <a:ext cx="546727" cy="293180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معمل فضائي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2723982" y="4664673"/>
        <a:ext cx="529553" cy="276006"/>
      </dsp:txXfrm>
    </dsp:sp>
    <dsp:sp modelId="{6CE30C01-4FF4-4260-BCEF-353AA039842F}">
      <dsp:nvSpPr>
        <dsp:cNvPr id="0" name=""/>
        <dsp:cNvSpPr/>
      </dsp:nvSpPr>
      <dsp:spPr>
        <a:xfrm>
          <a:off x="3257908" y="3097842"/>
          <a:ext cx="1326384" cy="4058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913"/>
              </a:lnTo>
              <a:lnTo>
                <a:pt x="1326384" y="202913"/>
              </a:lnTo>
              <a:lnTo>
                <a:pt x="1326384" y="405826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6FCAAA-75D1-42B9-90D1-43F4BFBF68B9}">
      <dsp:nvSpPr>
        <dsp:cNvPr id="0" name=""/>
        <dsp:cNvSpPr/>
      </dsp:nvSpPr>
      <dsp:spPr>
        <a:xfrm>
          <a:off x="4180510" y="3503668"/>
          <a:ext cx="807564" cy="29318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000" b="1" kern="1200" smtClean="0">
              <a:solidFill>
                <a:schemeClr val="tx1"/>
              </a:solidFill>
            </a:rPr>
            <a:t>وسائل جوية</a:t>
          </a:r>
          <a:endParaRPr lang="ar-SA" sz="1000" b="1" kern="1200" dirty="0">
            <a:solidFill>
              <a:schemeClr val="tx1"/>
            </a:solidFill>
          </a:endParaRPr>
        </a:p>
      </dsp:txBody>
      <dsp:txXfrm>
        <a:off x="4189097" y="3512255"/>
        <a:ext cx="790390" cy="276006"/>
      </dsp:txXfrm>
    </dsp:sp>
    <dsp:sp modelId="{430EDEC4-7349-474E-BCD3-C0B3CF691A83}">
      <dsp:nvSpPr>
        <dsp:cNvPr id="0" name=""/>
        <dsp:cNvSpPr/>
      </dsp:nvSpPr>
      <dsp:spPr>
        <a:xfrm>
          <a:off x="3644796" y="3796849"/>
          <a:ext cx="939496" cy="117272"/>
        </a:xfrm>
        <a:custGeom>
          <a:avLst/>
          <a:gdLst/>
          <a:ahLst/>
          <a:cxnLst/>
          <a:rect l="0" t="0" r="0" b="0"/>
          <a:pathLst>
            <a:path>
              <a:moveTo>
                <a:pt x="939496" y="0"/>
              </a:moveTo>
              <a:lnTo>
                <a:pt x="939496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4D54C8-E9A4-40AC-AED2-B145DED955F1}">
      <dsp:nvSpPr>
        <dsp:cNvPr id="0" name=""/>
        <dsp:cNvSpPr/>
      </dsp:nvSpPr>
      <dsp:spPr>
        <a:xfrm>
          <a:off x="3241013" y="3914122"/>
          <a:ext cx="807564" cy="29318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لاقط متعدد الأطياف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3249600" y="3922709"/>
        <a:ext cx="790390" cy="276006"/>
      </dsp:txXfrm>
    </dsp:sp>
    <dsp:sp modelId="{5DC0DAD2-90EB-4BF1-A428-4B6296EBC965}">
      <dsp:nvSpPr>
        <dsp:cNvPr id="0" name=""/>
        <dsp:cNvSpPr/>
      </dsp:nvSpPr>
      <dsp:spPr>
        <a:xfrm>
          <a:off x="4538572" y="3796849"/>
          <a:ext cx="91440" cy="1172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6D0AE5-2D8A-4D2F-B81F-CA5CD1318CA9}">
      <dsp:nvSpPr>
        <dsp:cNvPr id="0" name=""/>
        <dsp:cNvSpPr/>
      </dsp:nvSpPr>
      <dsp:spPr>
        <a:xfrm>
          <a:off x="4180510" y="3914122"/>
          <a:ext cx="807564" cy="29318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لاقط خطي حراري للأشعة دون الحمراء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4189097" y="3922709"/>
        <a:ext cx="790390" cy="276006"/>
      </dsp:txXfrm>
    </dsp:sp>
    <dsp:sp modelId="{70BC6F1E-3F5F-4DA0-AC5C-CA75B30A7837}">
      <dsp:nvSpPr>
        <dsp:cNvPr id="0" name=""/>
        <dsp:cNvSpPr/>
      </dsp:nvSpPr>
      <dsp:spPr>
        <a:xfrm>
          <a:off x="4584292" y="3796849"/>
          <a:ext cx="939496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939496" y="58636"/>
              </a:lnTo>
              <a:lnTo>
                <a:pt x="939496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F76F74-84AC-46C7-BFBF-E50214A72874}">
      <dsp:nvSpPr>
        <dsp:cNvPr id="0" name=""/>
        <dsp:cNvSpPr/>
      </dsp:nvSpPr>
      <dsp:spPr>
        <a:xfrm>
          <a:off x="5120006" y="3914122"/>
          <a:ext cx="807564" cy="29318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أجهزة ميكرويف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5128593" y="3922709"/>
        <a:ext cx="790390" cy="276006"/>
      </dsp:txXfrm>
    </dsp:sp>
    <dsp:sp modelId="{667FCA18-45C8-4206-BFED-7EB4EECFCC3E}">
      <dsp:nvSpPr>
        <dsp:cNvPr id="0" name=""/>
        <dsp:cNvSpPr/>
      </dsp:nvSpPr>
      <dsp:spPr>
        <a:xfrm>
          <a:off x="5054040" y="4207302"/>
          <a:ext cx="469748" cy="117272"/>
        </a:xfrm>
        <a:custGeom>
          <a:avLst/>
          <a:gdLst/>
          <a:ahLst/>
          <a:cxnLst/>
          <a:rect l="0" t="0" r="0" b="0"/>
          <a:pathLst>
            <a:path>
              <a:moveTo>
                <a:pt x="469748" y="0"/>
              </a:moveTo>
              <a:lnTo>
                <a:pt x="469748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20F75F-BFDF-4421-BA3F-C77F1C8D8A81}">
      <dsp:nvSpPr>
        <dsp:cNvPr id="0" name=""/>
        <dsp:cNvSpPr/>
      </dsp:nvSpPr>
      <dsp:spPr>
        <a:xfrm>
          <a:off x="4650258" y="4324575"/>
          <a:ext cx="807564" cy="29318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الراديومتر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4658845" y="4333162"/>
        <a:ext cx="790390" cy="276006"/>
      </dsp:txXfrm>
    </dsp:sp>
    <dsp:sp modelId="{C7E7C78E-10FD-4DE6-9DAE-84DEA8F3E7CC}">
      <dsp:nvSpPr>
        <dsp:cNvPr id="0" name=""/>
        <dsp:cNvSpPr/>
      </dsp:nvSpPr>
      <dsp:spPr>
        <a:xfrm>
          <a:off x="5523788" y="4207302"/>
          <a:ext cx="469748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469748" y="58636"/>
              </a:lnTo>
              <a:lnTo>
                <a:pt x="469748" y="1172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3D8CE8-BCFB-444C-8058-DEB04EE0FD74}">
      <dsp:nvSpPr>
        <dsp:cNvPr id="0" name=""/>
        <dsp:cNvSpPr/>
      </dsp:nvSpPr>
      <dsp:spPr>
        <a:xfrm>
          <a:off x="5589754" y="4324575"/>
          <a:ext cx="807564" cy="29318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الرادار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5598341" y="4333162"/>
        <a:ext cx="790390" cy="276006"/>
      </dsp:txXfrm>
    </dsp:sp>
    <dsp:sp modelId="{58E44F51-E89A-47D0-9F76-FECB57FE174E}">
      <dsp:nvSpPr>
        <dsp:cNvPr id="0" name=""/>
        <dsp:cNvSpPr/>
      </dsp:nvSpPr>
      <dsp:spPr>
        <a:xfrm>
          <a:off x="5340350" y="2540394"/>
          <a:ext cx="2082442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2082442" y="58636"/>
              </a:lnTo>
              <a:lnTo>
                <a:pt x="2082442" y="11727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4B5F6F-9529-4A4E-9A42-36F80EF72E00}">
      <dsp:nvSpPr>
        <dsp:cNvPr id="0" name=""/>
        <dsp:cNvSpPr/>
      </dsp:nvSpPr>
      <dsp:spPr>
        <a:xfrm>
          <a:off x="6876707" y="2657666"/>
          <a:ext cx="1092171" cy="440175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050" b="1" kern="1200" smtClean="0">
              <a:solidFill>
                <a:schemeClr val="tx1"/>
              </a:solidFill>
            </a:rPr>
            <a:t>وسائل فوتوغرافية</a:t>
          </a:r>
          <a:endParaRPr lang="ar-SA" sz="1050" b="1" kern="1200" dirty="0">
            <a:solidFill>
              <a:schemeClr val="tx1"/>
            </a:solidFill>
          </a:endParaRPr>
        </a:p>
      </dsp:txBody>
      <dsp:txXfrm>
        <a:off x="6889599" y="2670558"/>
        <a:ext cx="1066387" cy="414391"/>
      </dsp:txXfrm>
    </dsp:sp>
    <dsp:sp modelId="{1B27A3EB-1933-4A16-9739-40AB8BE34A40}">
      <dsp:nvSpPr>
        <dsp:cNvPr id="0" name=""/>
        <dsp:cNvSpPr/>
      </dsp:nvSpPr>
      <dsp:spPr>
        <a:xfrm>
          <a:off x="6279388" y="3097842"/>
          <a:ext cx="1143404" cy="117272"/>
        </a:xfrm>
        <a:custGeom>
          <a:avLst/>
          <a:gdLst/>
          <a:ahLst/>
          <a:cxnLst/>
          <a:rect l="0" t="0" r="0" b="0"/>
          <a:pathLst>
            <a:path>
              <a:moveTo>
                <a:pt x="1143404" y="0"/>
              </a:moveTo>
              <a:lnTo>
                <a:pt x="1143404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02267C-EB9D-4EB8-A31F-08189E8AC8CE}">
      <dsp:nvSpPr>
        <dsp:cNvPr id="0" name=""/>
        <dsp:cNvSpPr/>
      </dsp:nvSpPr>
      <dsp:spPr>
        <a:xfrm>
          <a:off x="6059502" y="3215114"/>
          <a:ext cx="439771" cy="65105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صور متعددة الأطياف أبيض و أسود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6072382" y="3227994"/>
        <a:ext cx="414011" cy="625297"/>
      </dsp:txXfrm>
    </dsp:sp>
    <dsp:sp modelId="{AB74796E-D749-47E5-8FF9-8A8630DE3A4F}">
      <dsp:nvSpPr>
        <dsp:cNvPr id="0" name=""/>
        <dsp:cNvSpPr/>
      </dsp:nvSpPr>
      <dsp:spPr>
        <a:xfrm>
          <a:off x="6851090" y="3097842"/>
          <a:ext cx="571702" cy="117272"/>
        </a:xfrm>
        <a:custGeom>
          <a:avLst/>
          <a:gdLst/>
          <a:ahLst/>
          <a:cxnLst/>
          <a:rect l="0" t="0" r="0" b="0"/>
          <a:pathLst>
            <a:path>
              <a:moveTo>
                <a:pt x="571702" y="0"/>
              </a:moveTo>
              <a:lnTo>
                <a:pt x="571702" y="58636"/>
              </a:lnTo>
              <a:lnTo>
                <a:pt x="0" y="58636"/>
              </a:lnTo>
              <a:lnTo>
                <a:pt x="0" y="11727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E211B-EAC7-496A-9591-22F389AE005D}">
      <dsp:nvSpPr>
        <dsp:cNvPr id="0" name=""/>
        <dsp:cNvSpPr/>
      </dsp:nvSpPr>
      <dsp:spPr>
        <a:xfrm>
          <a:off x="6631205" y="3215114"/>
          <a:ext cx="439771" cy="65105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أفلام دون الحمراء القريبة الملونة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6644085" y="3227994"/>
        <a:ext cx="414011" cy="625297"/>
      </dsp:txXfrm>
    </dsp:sp>
    <dsp:sp modelId="{F869827A-6F70-4273-88A3-59AF510A385B}">
      <dsp:nvSpPr>
        <dsp:cNvPr id="0" name=""/>
        <dsp:cNvSpPr/>
      </dsp:nvSpPr>
      <dsp:spPr>
        <a:xfrm>
          <a:off x="7377073" y="3097842"/>
          <a:ext cx="91440" cy="1172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727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6C1F9A-3D7E-4DB1-9C54-6D5104970759}">
      <dsp:nvSpPr>
        <dsp:cNvPr id="0" name=""/>
        <dsp:cNvSpPr/>
      </dsp:nvSpPr>
      <dsp:spPr>
        <a:xfrm>
          <a:off x="7202907" y="3215114"/>
          <a:ext cx="439771" cy="65105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أفلام ملونة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عادية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7215787" y="3227994"/>
        <a:ext cx="414011" cy="625297"/>
      </dsp:txXfrm>
    </dsp:sp>
    <dsp:sp modelId="{28BA4326-2D71-4380-A3AC-DD709C9A83E6}">
      <dsp:nvSpPr>
        <dsp:cNvPr id="0" name=""/>
        <dsp:cNvSpPr/>
      </dsp:nvSpPr>
      <dsp:spPr>
        <a:xfrm>
          <a:off x="7422793" y="3097842"/>
          <a:ext cx="571702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571702" y="58636"/>
              </a:lnTo>
              <a:lnTo>
                <a:pt x="571702" y="11727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68808-52EA-4BF7-BAFE-A99B19342E25}">
      <dsp:nvSpPr>
        <dsp:cNvPr id="0" name=""/>
        <dsp:cNvSpPr/>
      </dsp:nvSpPr>
      <dsp:spPr>
        <a:xfrm>
          <a:off x="7774610" y="3215114"/>
          <a:ext cx="439771" cy="65105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أفلام دون حمراء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أبض و أسود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7787490" y="3227994"/>
        <a:ext cx="414011" cy="625297"/>
      </dsp:txXfrm>
    </dsp:sp>
    <dsp:sp modelId="{20B7CADF-7A56-42A5-B9D3-DA3E303BB011}">
      <dsp:nvSpPr>
        <dsp:cNvPr id="0" name=""/>
        <dsp:cNvSpPr/>
      </dsp:nvSpPr>
      <dsp:spPr>
        <a:xfrm>
          <a:off x="7422793" y="3097842"/>
          <a:ext cx="1143404" cy="117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36"/>
              </a:lnTo>
              <a:lnTo>
                <a:pt x="1143404" y="58636"/>
              </a:lnTo>
              <a:lnTo>
                <a:pt x="1143404" y="11727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02D031-8ECD-4803-8C18-9934A3549A79}">
      <dsp:nvSpPr>
        <dsp:cNvPr id="0" name=""/>
        <dsp:cNvSpPr/>
      </dsp:nvSpPr>
      <dsp:spPr>
        <a:xfrm>
          <a:off x="8346312" y="3215114"/>
          <a:ext cx="439771" cy="65105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أفلام عادية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800" b="1" kern="1200" smtClean="0">
              <a:solidFill>
                <a:schemeClr val="tx1"/>
              </a:solidFill>
            </a:rPr>
            <a:t>أبيض و أسود</a:t>
          </a:r>
          <a:endParaRPr lang="ar-SA" sz="800" b="1" kern="1200" dirty="0">
            <a:solidFill>
              <a:schemeClr val="tx1"/>
            </a:solidFill>
          </a:endParaRPr>
        </a:p>
      </dsp:txBody>
      <dsp:txXfrm>
        <a:off x="8359192" y="3227994"/>
        <a:ext cx="414011" cy="62529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4BCB7-41BE-4296-9558-62267A89FAE5}">
      <dsp:nvSpPr>
        <dsp:cNvPr id="0" name=""/>
        <dsp:cNvSpPr/>
      </dsp:nvSpPr>
      <dsp:spPr>
        <a:xfrm>
          <a:off x="2545" y="117131"/>
          <a:ext cx="8496030" cy="92150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dirty="0" smtClean="0"/>
            <a:t>مدى التدرج الرمادي الذي يمكن أن تعرض فيه الصور الرقمية أكبر بكثير من المدى الذي يمكن أن تعرض فيه الصور </a:t>
          </a:r>
          <a:r>
            <a:rPr lang="ar-YE" sz="1700" b="1" kern="1200" dirty="0" smtClean="0"/>
            <a:t>الفوتوغرافية </a:t>
          </a:r>
          <a:r>
            <a:rPr lang="ar-SA" sz="1700" b="1" kern="1200" dirty="0" smtClean="0"/>
            <a:t>، ففي حين أن الصورة </a:t>
          </a:r>
          <a:r>
            <a:rPr lang="ar-YE" sz="1700" b="1" kern="1200" dirty="0" smtClean="0"/>
            <a:t>الفوتوغرافية </a:t>
          </a:r>
          <a:r>
            <a:rPr lang="ar-SA" sz="1700" b="1" kern="1200" dirty="0" smtClean="0"/>
            <a:t>يتفاوت المدى الرمادي الذي يمكن أن تعرض فيه بين 15 إلى 30 درجة فقط ، نجد أن الصورة الرقمية يمكن عرضها في مدى رمادي يصل إلى 128 درجة ، أو إلى 256 درجة .</a:t>
          </a:r>
        </a:p>
      </dsp:txBody>
      <dsp:txXfrm>
        <a:off x="463299" y="117131"/>
        <a:ext cx="7574522" cy="921508"/>
      </dsp:txXfrm>
    </dsp:sp>
    <dsp:sp modelId="{ABC0E7B1-18C8-4A73-8DCA-B0469E22190E}">
      <dsp:nvSpPr>
        <dsp:cNvPr id="0" name=""/>
        <dsp:cNvSpPr/>
      </dsp:nvSpPr>
      <dsp:spPr>
        <a:xfrm>
          <a:off x="2545" y="1167651"/>
          <a:ext cx="8496030" cy="92150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dirty="0" smtClean="0"/>
            <a:t>تحتوي الصورة الرقمية على معلومات في شكل أرقام و لذلك فإن تحليلها بواسطة النماذج و التقنيات الرياضية يصبح أسهل بكثير من حال الصور </a:t>
          </a:r>
          <a:r>
            <a:rPr lang="ar-YE" sz="1700" b="1" kern="1200" dirty="0" smtClean="0"/>
            <a:t>الفوتوغرافية </a:t>
          </a:r>
          <a:r>
            <a:rPr lang="ar-SA" sz="1700" b="1" kern="1200" dirty="0" smtClean="0"/>
            <a:t>. </a:t>
          </a:r>
          <a:endParaRPr lang="ar-SA" sz="1700" b="1" kern="1200" dirty="0"/>
        </a:p>
      </dsp:txBody>
      <dsp:txXfrm>
        <a:off x="463299" y="1167651"/>
        <a:ext cx="7574522" cy="921508"/>
      </dsp:txXfrm>
    </dsp:sp>
    <dsp:sp modelId="{7B373828-1918-4538-85E7-A9F02F9B78CE}">
      <dsp:nvSpPr>
        <dsp:cNvPr id="0" name=""/>
        <dsp:cNvSpPr/>
      </dsp:nvSpPr>
      <dsp:spPr>
        <a:xfrm>
          <a:off x="2545" y="2218170"/>
          <a:ext cx="8496030" cy="92150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dirty="0" smtClean="0"/>
            <a:t>الصورة الرقمية قابلة للنسخ عدة مرات من دون أن يؤثر ذلك على قوة وضوحها ، و ذلك بعكس الصور </a:t>
          </a:r>
          <a:r>
            <a:rPr lang="ar-YE" sz="1700" b="1" kern="1200" dirty="0" smtClean="0"/>
            <a:t>الفوتوغرافية </a:t>
          </a:r>
          <a:r>
            <a:rPr lang="ar-SA" sz="1700" b="1" kern="1200" dirty="0" smtClean="0"/>
            <a:t>التي يقلل تكرارها بالنسخ من قوة وضوحها </a:t>
          </a:r>
          <a:endParaRPr lang="ar-SA" sz="1700" b="1" kern="1200" dirty="0"/>
        </a:p>
      </dsp:txBody>
      <dsp:txXfrm>
        <a:off x="463299" y="2218170"/>
        <a:ext cx="7574522" cy="921508"/>
      </dsp:txXfrm>
    </dsp:sp>
    <dsp:sp modelId="{942D7D06-0EA2-47CC-BF70-F7F73FF26B1C}">
      <dsp:nvSpPr>
        <dsp:cNvPr id="0" name=""/>
        <dsp:cNvSpPr/>
      </dsp:nvSpPr>
      <dsp:spPr>
        <a:xfrm>
          <a:off x="2545" y="3268690"/>
          <a:ext cx="8496030" cy="92150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smtClean="0"/>
            <a:t>البيانات الرقمية يسهل إرسالها بالبريد الإلكتروني مما يمكن الباحثين الذين يريدون العمل على نفس البيانات من الوصول إليها في سهولة و يسر . </a:t>
          </a:r>
          <a:endParaRPr lang="ar-SA" sz="1700" b="1" kern="1200" dirty="0" smtClean="0"/>
        </a:p>
      </dsp:txBody>
      <dsp:txXfrm>
        <a:off x="463299" y="3268690"/>
        <a:ext cx="7574522" cy="921508"/>
      </dsp:txXfrm>
    </dsp:sp>
    <dsp:sp modelId="{DF10A987-1661-4C69-87DF-6DFE0348D76A}">
      <dsp:nvSpPr>
        <dsp:cNvPr id="0" name=""/>
        <dsp:cNvSpPr/>
      </dsp:nvSpPr>
      <dsp:spPr>
        <a:xfrm>
          <a:off x="2545" y="4319209"/>
          <a:ext cx="8496030" cy="92150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dirty="0" smtClean="0"/>
            <a:t>التطور الهائل في صناعة و تقنية الحاسبات الآلية قد ساعد كثيراً في التعامل الرياضي مع بيانات الصور الرقمية هائلة الكم مما سهل إمكانية تطبيق تقنيات تؤدي إلى تخزين بيانات الصور الرقمية و تحسينها و تحليلها و عرضها و تصنيفها أو  تفسيرها يدويا و آليا و الحصول على أكبر قدر من المعلومات منها </a:t>
          </a:r>
        </a:p>
      </dsp:txBody>
      <dsp:txXfrm>
        <a:off x="463299" y="4319209"/>
        <a:ext cx="7574522" cy="9215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32D94-FD17-4103-AB67-FB74EA4A59E2}">
      <dsp:nvSpPr>
        <dsp:cNvPr id="0" name=""/>
        <dsp:cNvSpPr/>
      </dsp:nvSpPr>
      <dsp:spPr>
        <a:xfrm>
          <a:off x="0" y="1010684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435DDC-AB9A-4514-AE34-85BDC89D81A8}">
      <dsp:nvSpPr>
        <dsp:cNvPr id="0" name=""/>
        <dsp:cNvSpPr/>
      </dsp:nvSpPr>
      <dsp:spPr>
        <a:xfrm>
          <a:off x="600053" y="21113"/>
          <a:ext cx="7218066" cy="131429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ذات قدرة هائلة على تقديم معلومات غزيرة عن الأرض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الاحتفاظ بها في أشكال مختلفة للرجوع إليها .</a:t>
          </a:r>
          <a:endParaRPr lang="ar-SA" sz="2800" b="1" kern="1200" dirty="0"/>
        </a:p>
      </dsp:txBody>
      <dsp:txXfrm>
        <a:off x="664211" y="85271"/>
        <a:ext cx="7089750" cy="1185975"/>
      </dsp:txXfrm>
    </dsp:sp>
    <dsp:sp modelId="{F7CB9303-509B-41B7-8351-0A16F238552E}">
      <dsp:nvSpPr>
        <dsp:cNvPr id="0" name=""/>
        <dsp:cNvSpPr/>
      </dsp:nvSpPr>
      <dsp:spPr>
        <a:xfrm>
          <a:off x="0" y="2673456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7C5D1F-B926-48F2-AE85-888147765458}">
      <dsp:nvSpPr>
        <dsp:cNvPr id="0" name=""/>
        <dsp:cNvSpPr/>
      </dsp:nvSpPr>
      <dsp:spPr>
        <a:xfrm>
          <a:off x="600053" y="1683884"/>
          <a:ext cx="7218066" cy="131429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تساعد على المراقبة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المتابعة المستمرتين للأرض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مواردها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إجراء المقارنات بين فترات زمنية مختلفة .</a:t>
          </a:r>
          <a:endParaRPr lang="ar-SA" sz="2800" b="1" kern="1200" dirty="0"/>
        </a:p>
      </dsp:txBody>
      <dsp:txXfrm>
        <a:off x="664211" y="1748042"/>
        <a:ext cx="7089750" cy="1185975"/>
      </dsp:txXfrm>
    </dsp:sp>
    <dsp:sp modelId="{F3836D96-AE32-446C-87CD-118538EA2834}">
      <dsp:nvSpPr>
        <dsp:cNvPr id="0" name=""/>
        <dsp:cNvSpPr/>
      </dsp:nvSpPr>
      <dsp:spPr>
        <a:xfrm>
          <a:off x="0" y="4336227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AC8F19-81E9-4A1F-A67E-B9169BA3DB75}">
      <dsp:nvSpPr>
        <dsp:cNvPr id="0" name=""/>
        <dsp:cNvSpPr/>
      </dsp:nvSpPr>
      <dsp:spPr>
        <a:xfrm>
          <a:off x="600053" y="3346656"/>
          <a:ext cx="7218066" cy="131429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تساعد في إنتاج الخرائط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تحديثها ، في وقت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جهد أقل ، مقارنة بالأساليب التقليدية . و أيضاً لمناطق ذات ظروف جغرافية صعبة ، لا يمكن الوصول إليها .</a:t>
          </a:r>
          <a:endParaRPr lang="ar-SA" sz="2800" b="1" kern="1200" dirty="0"/>
        </a:p>
      </dsp:txBody>
      <dsp:txXfrm>
        <a:off x="664211" y="3410814"/>
        <a:ext cx="7089750" cy="11859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32D94-FD17-4103-AB67-FB74EA4A59E2}">
      <dsp:nvSpPr>
        <dsp:cNvPr id="0" name=""/>
        <dsp:cNvSpPr/>
      </dsp:nvSpPr>
      <dsp:spPr>
        <a:xfrm>
          <a:off x="0" y="1010684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435DDC-AB9A-4514-AE34-85BDC89D81A8}">
      <dsp:nvSpPr>
        <dsp:cNvPr id="0" name=""/>
        <dsp:cNvSpPr/>
      </dsp:nvSpPr>
      <dsp:spPr>
        <a:xfrm>
          <a:off x="600053" y="21113"/>
          <a:ext cx="7218066" cy="131429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ساعدت على ظهور علوم جديدة ، مثل علم المساحة الجوية ، لإنتاج خرائط جديدة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دقيقة ، بالاعتماد على الصور الجوية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الفضائية .</a:t>
          </a:r>
          <a:endParaRPr lang="ar-SA" sz="2800" b="1" kern="1200" dirty="0"/>
        </a:p>
      </dsp:txBody>
      <dsp:txXfrm>
        <a:off x="664211" y="85271"/>
        <a:ext cx="7089750" cy="1185975"/>
      </dsp:txXfrm>
    </dsp:sp>
    <dsp:sp modelId="{F7CB9303-509B-41B7-8351-0A16F238552E}">
      <dsp:nvSpPr>
        <dsp:cNvPr id="0" name=""/>
        <dsp:cNvSpPr/>
      </dsp:nvSpPr>
      <dsp:spPr>
        <a:xfrm>
          <a:off x="0" y="2673456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7C5D1F-B926-48F2-AE85-888147765458}">
      <dsp:nvSpPr>
        <dsp:cNvPr id="0" name=""/>
        <dsp:cNvSpPr/>
      </dsp:nvSpPr>
      <dsp:spPr>
        <a:xfrm>
          <a:off x="600053" y="1683884"/>
          <a:ext cx="7218066" cy="131429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مراقبة التوزيع المكاني للظاهرات الأرضية في إطار أوسع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من موقع مراقبة عال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بدرجة من الشمول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الوضوح ، لا يتحقق من خلال المراقبة الأرضية .</a:t>
          </a:r>
          <a:endParaRPr lang="ar-SA" sz="2800" b="1" kern="1200" dirty="0"/>
        </a:p>
      </dsp:txBody>
      <dsp:txXfrm>
        <a:off x="664211" y="1748042"/>
        <a:ext cx="7089750" cy="1185975"/>
      </dsp:txXfrm>
    </dsp:sp>
    <dsp:sp modelId="{F3836D96-AE32-446C-87CD-118538EA2834}">
      <dsp:nvSpPr>
        <dsp:cNvPr id="0" name=""/>
        <dsp:cNvSpPr/>
      </dsp:nvSpPr>
      <dsp:spPr>
        <a:xfrm>
          <a:off x="0" y="4336227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AC8F19-81E9-4A1F-A67E-B9169BA3DB75}">
      <dsp:nvSpPr>
        <dsp:cNvPr id="0" name=""/>
        <dsp:cNvSpPr/>
      </dsp:nvSpPr>
      <dsp:spPr>
        <a:xfrm>
          <a:off x="600053" y="3346656"/>
          <a:ext cx="7218066" cy="131429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دراسة الظاهرات المتغيرة سريعاً ، مثل الفيضانات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حركة المرور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تسجيلها في صور جوية .</a:t>
          </a:r>
          <a:endParaRPr lang="ar-SA" sz="2800" b="1" kern="1200" dirty="0"/>
        </a:p>
      </dsp:txBody>
      <dsp:txXfrm>
        <a:off x="664211" y="3410814"/>
        <a:ext cx="7089750" cy="11859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32D94-FD17-4103-AB67-FB74EA4A59E2}">
      <dsp:nvSpPr>
        <dsp:cNvPr id="0" name=""/>
        <dsp:cNvSpPr/>
      </dsp:nvSpPr>
      <dsp:spPr>
        <a:xfrm>
          <a:off x="0" y="1010684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435DDC-AB9A-4514-AE34-85BDC89D81A8}">
      <dsp:nvSpPr>
        <dsp:cNvPr id="0" name=""/>
        <dsp:cNvSpPr/>
      </dsp:nvSpPr>
      <dsp:spPr>
        <a:xfrm>
          <a:off x="600053" y="21113"/>
          <a:ext cx="7218066" cy="131429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تساعد في إجراء المقارنات الزمنية لظاهرات معينة ، معملياً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ليس حقلياً .</a:t>
          </a:r>
          <a:endParaRPr lang="ar-SA" sz="2800" b="1" kern="1200" dirty="0"/>
        </a:p>
      </dsp:txBody>
      <dsp:txXfrm>
        <a:off x="664211" y="85271"/>
        <a:ext cx="7089750" cy="1185975"/>
      </dsp:txXfrm>
    </dsp:sp>
    <dsp:sp modelId="{F7CB9303-509B-41B7-8351-0A16F238552E}">
      <dsp:nvSpPr>
        <dsp:cNvPr id="0" name=""/>
        <dsp:cNvSpPr/>
      </dsp:nvSpPr>
      <dsp:spPr>
        <a:xfrm>
          <a:off x="0" y="2673456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7C5D1F-B926-48F2-AE85-888147765458}">
      <dsp:nvSpPr>
        <dsp:cNvPr id="0" name=""/>
        <dsp:cNvSpPr/>
      </dsp:nvSpPr>
      <dsp:spPr>
        <a:xfrm>
          <a:off x="600053" y="1683884"/>
          <a:ext cx="7218066" cy="131429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إجراء قياسات سريعة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دقيقة إلى حد كبير ، للمسافات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المساحات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الارتفاعات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الانحدارات .</a:t>
          </a:r>
          <a:endParaRPr lang="ar-SA" sz="2800" b="1" kern="1200" dirty="0"/>
        </a:p>
      </dsp:txBody>
      <dsp:txXfrm>
        <a:off x="664211" y="1748042"/>
        <a:ext cx="7089750" cy="1185975"/>
      </dsp:txXfrm>
    </dsp:sp>
    <dsp:sp modelId="{F3836D96-AE32-446C-87CD-118538EA2834}">
      <dsp:nvSpPr>
        <dsp:cNvPr id="0" name=""/>
        <dsp:cNvSpPr/>
      </dsp:nvSpPr>
      <dsp:spPr>
        <a:xfrm>
          <a:off x="0" y="4336227"/>
          <a:ext cx="82296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AC8F19-81E9-4A1F-A67E-B9169BA3DB75}">
      <dsp:nvSpPr>
        <dsp:cNvPr id="0" name=""/>
        <dsp:cNvSpPr/>
      </dsp:nvSpPr>
      <dsp:spPr>
        <a:xfrm>
          <a:off x="600053" y="3346656"/>
          <a:ext cx="7218066" cy="131429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الإسهام في دراسات تطبيقية مختلفة ، مثل دراسة المدن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الزراعة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المناخ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الجيومورفولوجيا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الموارد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الصناعة ،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التخطيط الحضري </a:t>
          </a:r>
          <a:r>
            <a:rPr lang="ar-YE" sz="2800" b="1" kern="1200" dirty="0" err="1" smtClean="0"/>
            <a:t>و</a:t>
          </a:r>
          <a:r>
            <a:rPr lang="ar-YE" sz="2800" b="1" kern="1200" dirty="0" smtClean="0"/>
            <a:t> الإقليمي .</a:t>
          </a:r>
          <a:endParaRPr lang="ar-SA" sz="2800" b="1" kern="1200" dirty="0"/>
        </a:p>
      </dsp:txBody>
      <dsp:txXfrm>
        <a:off x="664211" y="3410814"/>
        <a:ext cx="7089750" cy="11859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32D94-FD17-4103-AB67-FB74EA4A59E2}">
      <dsp:nvSpPr>
        <dsp:cNvPr id="0" name=""/>
        <dsp:cNvSpPr/>
      </dsp:nvSpPr>
      <dsp:spPr>
        <a:xfrm>
          <a:off x="0" y="1535170"/>
          <a:ext cx="8229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435DDC-AB9A-4514-AE34-85BDC89D81A8}">
      <dsp:nvSpPr>
        <dsp:cNvPr id="0" name=""/>
        <dsp:cNvSpPr/>
      </dsp:nvSpPr>
      <dsp:spPr>
        <a:xfrm>
          <a:off x="600053" y="50813"/>
          <a:ext cx="7218066" cy="197143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لا تقف عاجزة عند الحدود السياسية ، بل تتجاوزها .</a:t>
          </a:r>
          <a:endParaRPr lang="ar-SA" sz="2800" b="1" kern="1200" dirty="0"/>
        </a:p>
      </dsp:txBody>
      <dsp:txXfrm>
        <a:off x="696291" y="147051"/>
        <a:ext cx="7025590" cy="1778960"/>
      </dsp:txXfrm>
    </dsp:sp>
    <dsp:sp modelId="{F7CB9303-509B-41B7-8351-0A16F238552E}">
      <dsp:nvSpPr>
        <dsp:cNvPr id="0" name=""/>
        <dsp:cNvSpPr/>
      </dsp:nvSpPr>
      <dsp:spPr>
        <a:xfrm>
          <a:off x="0" y="4029327"/>
          <a:ext cx="8229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7C5D1F-B926-48F2-AE85-888147765458}">
      <dsp:nvSpPr>
        <dsp:cNvPr id="0" name=""/>
        <dsp:cNvSpPr/>
      </dsp:nvSpPr>
      <dsp:spPr>
        <a:xfrm>
          <a:off x="600053" y="2544970"/>
          <a:ext cx="7218066" cy="197143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just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/>
            <a:t>تسجيل بيانات لا تستطيع العين المجردة أن تراها . </a:t>
          </a:r>
          <a:endParaRPr lang="ar-SA" sz="2800" b="1" kern="1200" dirty="0"/>
        </a:p>
      </dsp:txBody>
      <dsp:txXfrm>
        <a:off x="696291" y="2641208"/>
        <a:ext cx="7025590" cy="17789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F5120-1B6E-4F4D-B1C8-B09263D82A64}">
      <dsp:nvSpPr>
        <dsp:cNvPr id="0" name=""/>
        <dsp:cNvSpPr/>
      </dsp:nvSpPr>
      <dsp:spPr>
        <a:xfrm>
          <a:off x="0" y="250037"/>
          <a:ext cx="5000627" cy="500062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>
              <a:solidFill>
                <a:schemeClr val="tx1"/>
              </a:solidFill>
            </a:rPr>
            <a:t>المرحلة الرابعة</a:t>
          </a:r>
          <a:endParaRPr lang="ar-SA" sz="2400" b="1" kern="1200" dirty="0">
            <a:solidFill>
              <a:schemeClr val="tx1"/>
            </a:solidFill>
          </a:endParaRPr>
        </a:p>
      </dsp:txBody>
      <dsp:txXfrm>
        <a:off x="1801226" y="500068"/>
        <a:ext cx="1398175" cy="750094"/>
      </dsp:txXfrm>
    </dsp:sp>
    <dsp:sp modelId="{31B40F82-377E-482E-B752-8AFB272E66E8}">
      <dsp:nvSpPr>
        <dsp:cNvPr id="0" name=""/>
        <dsp:cNvSpPr/>
      </dsp:nvSpPr>
      <dsp:spPr>
        <a:xfrm>
          <a:off x="500062" y="1250162"/>
          <a:ext cx="4000502" cy="400050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>
              <a:solidFill>
                <a:schemeClr val="tx1"/>
              </a:solidFill>
            </a:rPr>
            <a:t>المرحلة الثالثة</a:t>
          </a:r>
          <a:endParaRPr lang="ar-SA" sz="2400" b="1" kern="1200" dirty="0">
            <a:solidFill>
              <a:schemeClr val="tx1"/>
            </a:solidFill>
          </a:endParaRPr>
        </a:p>
      </dsp:txBody>
      <dsp:txXfrm>
        <a:off x="1801226" y="1490192"/>
        <a:ext cx="1398175" cy="720090"/>
      </dsp:txXfrm>
    </dsp:sp>
    <dsp:sp modelId="{B2250225-74D9-4B31-9266-99F7847DF8FD}">
      <dsp:nvSpPr>
        <dsp:cNvPr id="0" name=""/>
        <dsp:cNvSpPr/>
      </dsp:nvSpPr>
      <dsp:spPr>
        <a:xfrm>
          <a:off x="1000125" y="2250288"/>
          <a:ext cx="3000376" cy="300037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>
              <a:solidFill>
                <a:schemeClr val="tx1"/>
              </a:solidFill>
            </a:rPr>
            <a:t>المرحلة الثانية</a:t>
          </a:r>
          <a:endParaRPr lang="ar-SA" sz="2400" b="1" kern="1200" dirty="0">
            <a:solidFill>
              <a:schemeClr val="tx1"/>
            </a:solidFill>
          </a:endParaRPr>
        </a:p>
      </dsp:txBody>
      <dsp:txXfrm>
        <a:off x="1801226" y="2475316"/>
        <a:ext cx="1398175" cy="675084"/>
      </dsp:txXfrm>
    </dsp:sp>
    <dsp:sp modelId="{8AEAFAAC-C662-47EA-BD48-CBDF6072B7B4}">
      <dsp:nvSpPr>
        <dsp:cNvPr id="0" name=""/>
        <dsp:cNvSpPr/>
      </dsp:nvSpPr>
      <dsp:spPr>
        <a:xfrm>
          <a:off x="1500188" y="3250413"/>
          <a:ext cx="2000251" cy="200025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400" b="1" kern="1200" dirty="0" smtClean="0">
              <a:solidFill>
                <a:schemeClr val="tx1"/>
              </a:solidFill>
            </a:rPr>
            <a:t>المرحلة الأولى</a:t>
          </a:r>
          <a:endParaRPr lang="ar-SA" sz="2400" b="1" kern="1200" dirty="0">
            <a:solidFill>
              <a:schemeClr val="tx1"/>
            </a:solidFill>
          </a:endParaRPr>
        </a:p>
      </dsp:txBody>
      <dsp:txXfrm>
        <a:off x="1793118" y="3750476"/>
        <a:ext cx="1414391" cy="100012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8118D2-8C57-431D-A5F4-7960856C11FA}">
      <dsp:nvSpPr>
        <dsp:cNvPr id="0" name=""/>
        <dsp:cNvSpPr/>
      </dsp:nvSpPr>
      <dsp:spPr>
        <a:xfrm>
          <a:off x="3497981" y="1731895"/>
          <a:ext cx="1233636" cy="123363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800" b="1" kern="1200" dirty="0" smtClean="0">
              <a:solidFill>
                <a:schemeClr val="tx1"/>
              </a:solidFill>
            </a:rPr>
            <a:t>عناصر نظام الاستشعار عن بعد</a:t>
          </a:r>
          <a:endParaRPr lang="ar-SA" sz="1800" b="1" kern="1200" dirty="0">
            <a:solidFill>
              <a:schemeClr val="tx1"/>
            </a:solidFill>
          </a:endParaRPr>
        </a:p>
      </dsp:txBody>
      <dsp:txXfrm>
        <a:off x="3678643" y="1912557"/>
        <a:ext cx="872312" cy="872312"/>
      </dsp:txXfrm>
    </dsp:sp>
    <dsp:sp modelId="{887368E3-09A8-41CA-A4A9-326581D475C3}">
      <dsp:nvSpPr>
        <dsp:cNvPr id="0" name=""/>
        <dsp:cNvSpPr/>
      </dsp:nvSpPr>
      <dsp:spPr>
        <a:xfrm rot="16200000">
          <a:off x="3983611" y="1282076"/>
          <a:ext cx="262377" cy="4194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400" b="1" kern="1200">
            <a:solidFill>
              <a:schemeClr val="tx1"/>
            </a:solidFill>
          </a:endParaRPr>
        </a:p>
      </dsp:txBody>
      <dsp:txXfrm>
        <a:off x="4022968" y="1405320"/>
        <a:ext cx="183664" cy="251662"/>
      </dsp:txXfrm>
    </dsp:sp>
    <dsp:sp modelId="{DA1F512E-8E40-453B-B37E-AF969E770164}">
      <dsp:nvSpPr>
        <dsp:cNvPr id="0" name=""/>
        <dsp:cNvSpPr/>
      </dsp:nvSpPr>
      <dsp:spPr>
        <a:xfrm>
          <a:off x="3497981" y="3206"/>
          <a:ext cx="1233636" cy="123363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800" b="1" kern="1200" dirty="0" smtClean="0">
              <a:solidFill>
                <a:schemeClr val="tx1"/>
              </a:solidFill>
            </a:rPr>
            <a:t>مصدر الإشعاع</a:t>
          </a:r>
          <a:endParaRPr lang="ar-SA" sz="1800" b="1" kern="1200" dirty="0">
            <a:solidFill>
              <a:schemeClr val="tx1"/>
            </a:solidFill>
          </a:endParaRPr>
        </a:p>
      </dsp:txBody>
      <dsp:txXfrm>
        <a:off x="3678643" y="183868"/>
        <a:ext cx="872312" cy="872312"/>
      </dsp:txXfrm>
    </dsp:sp>
    <dsp:sp modelId="{AD0B496D-1EC6-4BE5-9706-BF6D6CDBEC2A}">
      <dsp:nvSpPr>
        <dsp:cNvPr id="0" name=""/>
        <dsp:cNvSpPr/>
      </dsp:nvSpPr>
      <dsp:spPr>
        <a:xfrm>
          <a:off x="4840529" y="2138995"/>
          <a:ext cx="262377" cy="4194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400" b="1" kern="1200">
            <a:solidFill>
              <a:schemeClr val="tx1"/>
            </a:solidFill>
          </a:endParaRPr>
        </a:p>
      </dsp:txBody>
      <dsp:txXfrm>
        <a:off x="4840529" y="2222882"/>
        <a:ext cx="183664" cy="251662"/>
      </dsp:txXfrm>
    </dsp:sp>
    <dsp:sp modelId="{08F60FAC-0302-4D3D-A8F2-27C56EB30219}">
      <dsp:nvSpPr>
        <dsp:cNvPr id="0" name=""/>
        <dsp:cNvSpPr/>
      </dsp:nvSpPr>
      <dsp:spPr>
        <a:xfrm>
          <a:off x="5226670" y="1731895"/>
          <a:ext cx="1233636" cy="1233636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800" b="1" kern="1200" dirty="0" smtClean="0">
              <a:solidFill>
                <a:schemeClr val="tx1"/>
              </a:solidFill>
            </a:rPr>
            <a:t>مسار الإشعاع</a:t>
          </a:r>
          <a:endParaRPr lang="ar-SA" sz="1800" b="1" kern="1200" dirty="0">
            <a:solidFill>
              <a:schemeClr val="tx1"/>
            </a:solidFill>
          </a:endParaRPr>
        </a:p>
      </dsp:txBody>
      <dsp:txXfrm>
        <a:off x="5407332" y="1912557"/>
        <a:ext cx="872312" cy="872312"/>
      </dsp:txXfrm>
    </dsp:sp>
    <dsp:sp modelId="{2B19D7E4-81FE-4A15-A04D-A97FFB098841}">
      <dsp:nvSpPr>
        <dsp:cNvPr id="0" name=""/>
        <dsp:cNvSpPr/>
      </dsp:nvSpPr>
      <dsp:spPr>
        <a:xfrm rot="5400000">
          <a:off x="3983611" y="2995914"/>
          <a:ext cx="262377" cy="4194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400" b="1" kern="1200">
            <a:solidFill>
              <a:schemeClr val="tx1"/>
            </a:solidFill>
          </a:endParaRPr>
        </a:p>
      </dsp:txBody>
      <dsp:txXfrm>
        <a:off x="4022968" y="3040445"/>
        <a:ext cx="183664" cy="251662"/>
      </dsp:txXfrm>
    </dsp:sp>
    <dsp:sp modelId="{32AE4C25-448F-42C7-879C-B54CF3CA41A2}">
      <dsp:nvSpPr>
        <dsp:cNvPr id="0" name=""/>
        <dsp:cNvSpPr/>
      </dsp:nvSpPr>
      <dsp:spPr>
        <a:xfrm>
          <a:off x="3497981" y="3460584"/>
          <a:ext cx="1233636" cy="1233636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800" b="1" kern="1200" dirty="0" smtClean="0">
              <a:solidFill>
                <a:schemeClr val="tx1"/>
              </a:solidFill>
            </a:rPr>
            <a:t>الهدف</a:t>
          </a:r>
          <a:endParaRPr lang="ar-SA" sz="1800" b="1" kern="1200" dirty="0">
            <a:solidFill>
              <a:schemeClr val="tx1"/>
            </a:solidFill>
          </a:endParaRPr>
        </a:p>
      </dsp:txBody>
      <dsp:txXfrm>
        <a:off x="3678643" y="3641246"/>
        <a:ext cx="872312" cy="872312"/>
      </dsp:txXfrm>
    </dsp:sp>
    <dsp:sp modelId="{F0118FFB-DD29-4AEA-BB57-70F4703B81C6}">
      <dsp:nvSpPr>
        <dsp:cNvPr id="0" name=""/>
        <dsp:cNvSpPr/>
      </dsp:nvSpPr>
      <dsp:spPr>
        <a:xfrm rot="10800000">
          <a:off x="3126692" y="2138995"/>
          <a:ext cx="262377" cy="4194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400" b="1" kern="1200">
            <a:solidFill>
              <a:schemeClr val="tx1"/>
            </a:solidFill>
          </a:endParaRPr>
        </a:p>
      </dsp:txBody>
      <dsp:txXfrm rot="10800000">
        <a:off x="3205405" y="2222882"/>
        <a:ext cx="183664" cy="251662"/>
      </dsp:txXfrm>
    </dsp:sp>
    <dsp:sp modelId="{4091388B-1F3F-4E70-B06B-96A4119914F2}">
      <dsp:nvSpPr>
        <dsp:cNvPr id="0" name=""/>
        <dsp:cNvSpPr/>
      </dsp:nvSpPr>
      <dsp:spPr>
        <a:xfrm>
          <a:off x="1769292" y="1731895"/>
          <a:ext cx="1233636" cy="1233636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1800" b="1" kern="1200" dirty="0" smtClean="0">
              <a:solidFill>
                <a:schemeClr val="tx1"/>
              </a:solidFill>
            </a:rPr>
            <a:t>جهاز الاستشعار</a:t>
          </a:r>
          <a:endParaRPr lang="ar-SA" sz="1800" b="1" kern="1200" dirty="0">
            <a:solidFill>
              <a:schemeClr val="tx1"/>
            </a:solidFill>
          </a:endParaRPr>
        </a:p>
      </dsp:txBody>
      <dsp:txXfrm>
        <a:off x="1949954" y="1912557"/>
        <a:ext cx="872312" cy="87231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92A7E1-D455-46D7-83C2-BF0A311E5D0B}">
      <dsp:nvSpPr>
        <dsp:cNvPr id="0" name=""/>
        <dsp:cNvSpPr/>
      </dsp:nvSpPr>
      <dsp:spPr>
        <a:xfrm>
          <a:off x="0" y="0"/>
          <a:ext cx="2715768" cy="2289055"/>
        </a:xfrm>
        <a:prstGeom prst="su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35E7CE-ECD6-4803-82D0-AE51C551DE34}">
      <dsp:nvSpPr>
        <dsp:cNvPr id="0" name=""/>
        <dsp:cNvSpPr/>
      </dsp:nvSpPr>
      <dsp:spPr>
        <a:xfrm>
          <a:off x="2801767" y="0"/>
          <a:ext cx="4608576" cy="2289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0" rIns="298704" bIns="298704" numCol="1" spcCol="1270" anchor="ctr" anchorCtr="0">
          <a:noAutofit/>
          <a:sp3d extrusionH="28000" prstMaterial="matte"/>
        </a:bodyPr>
        <a:lstStyle/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4200" kern="1200" dirty="0" smtClean="0"/>
            <a:t>مصدر طبيعي</a:t>
          </a:r>
        </a:p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3600" kern="1200" dirty="0" smtClean="0"/>
            <a:t>نظام استشعار عن بعد سلبي</a:t>
          </a:r>
          <a:endParaRPr lang="ar-SA" sz="3600" kern="1200" dirty="0"/>
        </a:p>
      </dsp:txBody>
      <dsp:txXfrm>
        <a:off x="2801767" y="0"/>
        <a:ext cx="4608576" cy="2289055"/>
      </dsp:txXfrm>
    </dsp:sp>
    <dsp:sp modelId="{DC578567-4D55-46BC-AC55-E81FF683ABFB}">
      <dsp:nvSpPr>
        <dsp:cNvPr id="0" name=""/>
        <dsp:cNvSpPr/>
      </dsp:nvSpPr>
      <dsp:spPr>
        <a:xfrm>
          <a:off x="819256" y="2479809"/>
          <a:ext cx="2715768" cy="2289055"/>
        </a:xfrm>
        <a:prstGeom prst="lightningBol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D28DB3-7114-47A4-9900-664CE595B846}">
      <dsp:nvSpPr>
        <dsp:cNvPr id="0" name=""/>
        <dsp:cNvSpPr/>
      </dsp:nvSpPr>
      <dsp:spPr>
        <a:xfrm>
          <a:off x="3616497" y="2479809"/>
          <a:ext cx="4608576" cy="2289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704" tIns="0" rIns="298704" bIns="298704" numCol="1" spcCol="1270" anchor="ctr" anchorCtr="0">
          <a:noAutofit/>
          <a:sp3d extrusionH="28000" prstMaterial="matte"/>
        </a:bodyPr>
        <a:lstStyle/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4200" kern="1200" dirty="0" smtClean="0"/>
            <a:t>مصدر غير طبيعي</a:t>
          </a:r>
        </a:p>
        <a:p>
          <a:pPr lvl="0" algn="l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3600" kern="1200" dirty="0" smtClean="0"/>
            <a:t>نظام استشعار عن بعد فاعل</a:t>
          </a:r>
          <a:endParaRPr lang="ar-SA" sz="3600" kern="1200" dirty="0"/>
        </a:p>
      </dsp:txBody>
      <dsp:txXfrm>
        <a:off x="3616497" y="2479809"/>
        <a:ext cx="4608576" cy="228905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D6766F-4DE1-4537-9E16-1B9BC751C9A9}">
      <dsp:nvSpPr>
        <dsp:cNvPr id="0" name=""/>
        <dsp:cNvSpPr/>
      </dsp:nvSpPr>
      <dsp:spPr>
        <a:xfrm>
          <a:off x="3950507" y="2250297"/>
          <a:ext cx="2750363" cy="2750363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طول الموجة</a:t>
          </a:r>
          <a:endParaRPr lang="ar-SA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03452" y="2894556"/>
        <a:ext cx="1644473" cy="1413744"/>
      </dsp:txXfrm>
    </dsp:sp>
    <dsp:sp modelId="{8C212ADC-26A5-4B27-9FDF-3BC2E91EC532}">
      <dsp:nvSpPr>
        <dsp:cNvPr id="0" name=""/>
        <dsp:cNvSpPr/>
      </dsp:nvSpPr>
      <dsp:spPr>
        <a:xfrm>
          <a:off x="2350295" y="1600211"/>
          <a:ext cx="2000264" cy="2000264"/>
        </a:xfrm>
        <a:prstGeom prst="gear6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السرعة</a:t>
          </a:r>
          <a:endParaRPr lang="ar-SA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53867" y="2106827"/>
        <a:ext cx="993120" cy="987032"/>
      </dsp:txXfrm>
    </dsp:sp>
    <dsp:sp modelId="{D7FD6C7C-060A-4641-9611-32B69FD1CA3D}">
      <dsp:nvSpPr>
        <dsp:cNvPr id="0" name=""/>
        <dsp:cNvSpPr/>
      </dsp:nvSpPr>
      <dsp:spPr>
        <a:xfrm rot="20700000">
          <a:off x="3470647" y="220233"/>
          <a:ext cx="1959850" cy="1959850"/>
        </a:xfrm>
        <a:prstGeom prst="gear6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YE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التردد</a:t>
          </a:r>
          <a:endParaRPr lang="ar-SA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20700000">
        <a:off x="3900500" y="650085"/>
        <a:ext cx="1100145" cy="1100145"/>
      </dsp:txXfrm>
    </dsp:sp>
    <dsp:sp modelId="{3CFE44D2-48D3-4F64-9FF2-8E6D8E305A53}">
      <dsp:nvSpPr>
        <dsp:cNvPr id="0" name=""/>
        <dsp:cNvSpPr/>
      </dsp:nvSpPr>
      <dsp:spPr>
        <a:xfrm>
          <a:off x="3747975" y="1830161"/>
          <a:ext cx="3520464" cy="3520464"/>
        </a:xfrm>
        <a:prstGeom prst="circularArrow">
          <a:avLst>
            <a:gd name="adj1" fmla="val 4688"/>
            <a:gd name="adj2" fmla="val 299029"/>
            <a:gd name="adj3" fmla="val 2532555"/>
            <a:gd name="adj4" fmla="val 15826412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1A5488-14B1-494F-A4AF-10BA8E18C524}">
      <dsp:nvSpPr>
        <dsp:cNvPr id="0" name=""/>
        <dsp:cNvSpPr/>
      </dsp:nvSpPr>
      <dsp:spPr>
        <a:xfrm>
          <a:off x="1996052" y="1154167"/>
          <a:ext cx="2557837" cy="255783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24316C-76EA-487F-8005-2D87C465F735}">
      <dsp:nvSpPr>
        <dsp:cNvPr id="0" name=""/>
        <dsp:cNvSpPr/>
      </dsp:nvSpPr>
      <dsp:spPr>
        <a:xfrm>
          <a:off x="3017314" y="-212508"/>
          <a:ext cx="2757863" cy="275786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787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73791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058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1504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27524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36397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8488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38189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54699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46818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7508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323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68386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9413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66796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0512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7464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6200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9892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40540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17883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96005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00727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823521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4796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7464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961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180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1887455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13763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08255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849558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978583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217534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556934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45277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33816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0400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669334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342451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969203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854801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426315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03889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08683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5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7412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1788EC-AEAC-4824-9600-235EB615BD02}" type="datetimeFigureOut">
              <a:rPr lang="ar-SA" smtClean="0"/>
              <a:pPr/>
              <a:t>20/03/1440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4F293E3-F135-4B22-811D-A462F8E2BE95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92864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2.gif"/><Relationship Id="rId7" Type="http://schemas.openxmlformats.org/officeDocument/2006/relationships/diagramColors" Target="../diagrams/colors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899592" y="404664"/>
            <a:ext cx="7772400" cy="188596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ar-IQ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محاضرات: </a:t>
            </a:r>
            <a:r>
              <a:rPr lang="ar-YE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الاستشعار عن بعد    </a:t>
            </a:r>
            <a:endParaRPr lang="ar-SA" b="1" dirty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5372" y="2492896"/>
            <a:ext cx="67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3200" b="1" dirty="0" smtClean="0">
                <a:solidFill>
                  <a:srgbClr val="C00000"/>
                </a:solidFill>
              </a:rPr>
              <a:t>المرحلة الثالثة/ قسم الفيزياء</a:t>
            </a:r>
          </a:p>
          <a:p>
            <a:pPr algn="ctr"/>
            <a:r>
              <a:rPr lang="ar-IQ" sz="3200" b="1" dirty="0" smtClean="0">
                <a:solidFill>
                  <a:srgbClr val="C00000"/>
                </a:solidFill>
              </a:rPr>
              <a:t>للعام الدراسي 2018 / 2019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algn="ctr"/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8" name="عنوان فرعي 2"/>
          <p:cNvSpPr txBox="1">
            <a:spLocks/>
          </p:cNvSpPr>
          <p:nvPr/>
        </p:nvSpPr>
        <p:spPr>
          <a:xfrm>
            <a:off x="1585392" y="406255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YE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إعداد</a:t>
            </a:r>
          </a:p>
          <a:p>
            <a:pPr marL="0" indent="0" algn="ctr">
              <a:buNone/>
            </a:pPr>
            <a:r>
              <a:rPr lang="ar-IQ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أ.م.د. تغريد عبد الحميد ناجي</a:t>
            </a:r>
            <a:endParaRPr lang="ar-YE" sz="2800" b="1" dirty="0" smtClean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ar-IQ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أ.م.د. آمال جبار حاتم</a:t>
            </a:r>
            <a:endParaRPr lang="ar-S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2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Desktop\صور الاستشعار عن بعد\story-armstrong.-ldr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6"/>
            <a:ext cx="4929190" cy="2928934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Desktop\صور الاستشعار عن بعد\FigO_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14423"/>
            <a:ext cx="4714875" cy="2714644"/>
          </a:xfrm>
          <a:prstGeom prst="rect">
            <a:avLst/>
          </a:prstGeom>
          <a:noFill/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115196" cy="86834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مراحل تطور است</a:t>
            </a:r>
            <a:r>
              <a:rPr lang="ar-IQ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عمال</a:t>
            </a:r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الاستشعار عن بعد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143372" y="1357298"/>
          <a:ext cx="500062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EAFAAC-C662-47EA-BD48-CBDF6072B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8AEAFAAC-C662-47EA-BD48-CBDF6072B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8AEAFAAC-C662-47EA-BD48-CBDF6072B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8AEAFAAC-C662-47EA-BD48-CBDF6072B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8AEAFAAC-C662-47EA-BD48-CBDF6072B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250225-74D9-4B31-9266-99F7847DF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B2250225-74D9-4B31-9266-99F7847DF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B2250225-74D9-4B31-9266-99F7847DF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B2250225-74D9-4B31-9266-99F7847DF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B2250225-74D9-4B31-9266-99F7847DF8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B40F82-377E-482E-B752-8AFB272E6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31B40F82-377E-482E-B752-8AFB272E6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31B40F82-377E-482E-B752-8AFB272E6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31B40F82-377E-482E-B752-8AFB272E6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31B40F82-377E-482E-B752-8AFB272E66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5F5120-1B6E-4F4D-B1C8-B09263D82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5D5F5120-1B6E-4F4D-B1C8-B09263D82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5D5F5120-1B6E-4F4D-B1C8-B09263D82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5D5F5120-1B6E-4F4D-B1C8-B09263D82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5D5F5120-1B6E-4F4D-B1C8-B09263D82A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 rev="1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المرحلة الأولى 1860 – 1930 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4840303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3600" b="1" dirty="0" smtClean="0"/>
              <a:t> متميزة ببطئها و طولها الزمني .</a:t>
            </a:r>
            <a:endParaRPr lang="ar-YE" sz="3600" b="1" dirty="0"/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3600" b="1" dirty="0" smtClean="0"/>
              <a:t> يعد اختراع آلة التصوير بداية لهذه المرحلة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3600" b="1" dirty="0" smtClean="0"/>
              <a:t> أول صورة جوية كانت لقرية فرنسية من ارتفاع 80 متر 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3600" b="1" dirty="0" smtClean="0"/>
              <a:t> أول من استخدم الصور الجوية في إنتاج الخرائط ، كان ” أيمي </a:t>
            </a:r>
            <a:r>
              <a:rPr lang="ar-YE" sz="3600" b="1" dirty="0" err="1" smtClean="0"/>
              <a:t>لوسيدا</a:t>
            </a:r>
            <a:r>
              <a:rPr lang="ar-YE" sz="3600" b="1" dirty="0" smtClean="0"/>
              <a:t> ”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3600" b="1" dirty="0" smtClean="0"/>
              <a:t> أقدم صورة جوية متوفرة أخذت لمدينة بوسطن الأمريكية عام 1860 من ارتفاع 630 متر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صور الاستشعار عن بعد\1897  bos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3071834" cy="614366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Desktop\صور الاستشعار عن بعد\FigO_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500043"/>
            <a:ext cx="5286412" cy="2571768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Desktop\صور الاستشعار عن بعد\محاولة الأخوان رايت للطيران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214686"/>
            <a:ext cx="5214974" cy="326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Desktop\صور الاستشعار عن بعد\سان فرانسيسكو بعد زلزال 1906 من كاميرا على طائرة ورقية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214686"/>
            <a:ext cx="8072494" cy="2857520"/>
          </a:xfrm>
          <a:prstGeom prst="rect">
            <a:avLst/>
          </a:prstGeom>
          <a:noFill/>
        </p:spPr>
      </p:pic>
      <p:pic>
        <p:nvPicPr>
          <p:cNvPr id="8" name="Picture 4" descr="C:\Documents and Settings\Admin\Desktop\صور الاستشعار عن بعد\pigeo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14290"/>
            <a:ext cx="364333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/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تابع المرحلة الأولى 1860 – 1930 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4840303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2800" b="1" dirty="0" smtClean="0"/>
              <a:t> است</a:t>
            </a:r>
            <a:r>
              <a:rPr lang="ar-IQ" sz="2800" b="1" dirty="0" smtClean="0"/>
              <a:t>عمال</a:t>
            </a:r>
            <a:r>
              <a:rPr lang="ar-YE" sz="2800" b="1" dirty="0" smtClean="0"/>
              <a:t> الحمام الزاجل ، و الطائرات الورقية لتصوير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2800" b="1" dirty="0" smtClean="0"/>
              <a:t> تم أخذ صورة جوية لمدينة سان فرانسيسكو بعد الزلزال الذي تعرضت له في أبريل 1906 ، عبر طائرة ورقية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2800" b="1" dirty="0" smtClean="0"/>
              <a:t> أول صورة جوية أخذت من طائرة كانت في 24 أبريل 1909 فوق </a:t>
            </a:r>
            <a:r>
              <a:rPr lang="ar-YE" sz="2800" b="1" dirty="0" err="1" smtClean="0"/>
              <a:t>سنتوسيللي</a:t>
            </a:r>
            <a:r>
              <a:rPr lang="ar-YE" sz="2800" b="1" dirty="0" smtClean="0"/>
              <a:t> الإيطالية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2800" b="1" dirty="0" smtClean="0"/>
              <a:t> يعد الاست</a:t>
            </a:r>
            <a:r>
              <a:rPr lang="ar-IQ" sz="2800" b="1" dirty="0" smtClean="0"/>
              <a:t>عمال</a:t>
            </a:r>
            <a:r>
              <a:rPr lang="ar-YE" sz="2800" b="1" dirty="0" smtClean="0"/>
              <a:t> الفعلي و العملي للصور الجوية ، بعد الحرب العالمية الأولى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ar-YE" sz="2800" b="1" dirty="0" smtClean="0"/>
              <a:t> التطور الذي شهدته وسائل الاستشعار عن بعد في هذه المرحلة ، تمثل في تطوير وسائل الطيران ، و العدسات و أجهزة التصوير ، مما سمح باست</a:t>
            </a:r>
            <a:r>
              <a:rPr lang="ar-IQ" sz="2800" b="1" dirty="0" smtClean="0"/>
              <a:t>عمال</a:t>
            </a:r>
            <a:r>
              <a:rPr lang="ar-YE" sz="2800" b="1" dirty="0" smtClean="0"/>
              <a:t> وسائل الاستشعار في مجالات متعددة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المرحلة الثانية 1931 – 1944 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>
              <a:buClr>
                <a:srgbClr val="0000CC"/>
              </a:buClr>
              <a:buFont typeface="Wingdings" pitchFamily="2" charset="2"/>
              <a:buChar char="ü"/>
            </a:pPr>
            <a:r>
              <a:rPr lang="ar-YE" b="1" dirty="0" smtClean="0"/>
              <a:t> امتداد للمرحلة السابقة لها .</a:t>
            </a:r>
          </a:p>
          <a:p>
            <a:pPr algn="just">
              <a:buClr>
                <a:srgbClr val="0000CC"/>
              </a:buClr>
              <a:buFont typeface="Wingdings" pitchFamily="2" charset="2"/>
              <a:buChar char="ü"/>
            </a:pPr>
            <a:r>
              <a:rPr lang="ar-YE" b="1" dirty="0" smtClean="0"/>
              <a:t> است</a:t>
            </a:r>
            <a:r>
              <a:rPr lang="ar-IQ" b="1" dirty="0" smtClean="0"/>
              <a:t>عمال</a:t>
            </a:r>
            <a:r>
              <a:rPr lang="ar-YE" b="1" dirty="0" smtClean="0"/>
              <a:t> وسائل الاستشعار عن بعد ، و خصوصاً الصور الجوية ، في المراحل الأخيرة من الحرب العالمية الثانية ، لتحديد المواقع المطلوب ضربها ، أو لتقدير الخسائر بعد الطلعات الجوية ، أو لدراسة حركة الجيوش المعادية .</a:t>
            </a:r>
          </a:p>
          <a:p>
            <a:pPr algn="just">
              <a:buClr>
                <a:srgbClr val="0000CC"/>
              </a:buClr>
              <a:buFont typeface="Wingdings" pitchFamily="2" charset="2"/>
              <a:buChar char="ü"/>
            </a:pPr>
            <a:r>
              <a:rPr lang="ar-YE" b="1" dirty="0" smtClean="0"/>
              <a:t> ظهور العديد من المعاهد </a:t>
            </a:r>
            <a:r>
              <a:rPr lang="ar-YE" b="1" dirty="0" err="1" smtClean="0"/>
              <a:t>و</a:t>
            </a:r>
            <a:r>
              <a:rPr lang="ar-YE" b="1" dirty="0" smtClean="0"/>
              <a:t> مراكز التدريب ، لتفسير الصور الجوية في جميع المجالات .</a:t>
            </a:r>
          </a:p>
          <a:p>
            <a:pPr algn="just">
              <a:buClr>
                <a:srgbClr val="0000CC"/>
              </a:buClr>
              <a:buFont typeface="Wingdings" pitchFamily="2" charset="2"/>
              <a:buChar char="ü"/>
            </a:pPr>
            <a:r>
              <a:rPr lang="ar-YE" b="1" dirty="0" smtClean="0"/>
              <a:t> التطور الكبير في وسائل الحصول على الصور الجوية ، </a:t>
            </a:r>
            <a:r>
              <a:rPr lang="ar-YE" b="1" dirty="0" err="1" smtClean="0"/>
              <a:t>و</a:t>
            </a:r>
            <a:r>
              <a:rPr lang="ar-YE" b="1" dirty="0" smtClean="0"/>
              <a:t> التطور الكبير أيضاً في مجالات استخدامها 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/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تابع المرحلة الثانية 1931 – 1944 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2571768"/>
          </a:xfrm>
        </p:spPr>
        <p:txBody>
          <a:bodyPr/>
          <a:lstStyle/>
          <a:p>
            <a:pPr algn="just">
              <a:buClr>
                <a:srgbClr val="0000CC"/>
              </a:buClr>
              <a:buFont typeface="Wingdings" pitchFamily="2" charset="2"/>
              <a:buChar char="ü"/>
            </a:pPr>
            <a:r>
              <a:rPr lang="ar-YE" b="1" dirty="0" smtClean="0"/>
              <a:t> يعد عام 1920 بداية استخدام الصور الجوية للأغراض السلمية ، </a:t>
            </a:r>
            <a:r>
              <a:rPr lang="ar-YE" b="1" dirty="0" err="1" smtClean="0"/>
              <a:t>و</a:t>
            </a:r>
            <a:r>
              <a:rPr lang="ar-YE" b="1" dirty="0" smtClean="0"/>
              <a:t> ذلك في مجال التنقيب عن النفط .</a:t>
            </a:r>
          </a:p>
          <a:p>
            <a:pPr algn="just">
              <a:buClr>
                <a:srgbClr val="0000CC"/>
              </a:buClr>
              <a:buFont typeface="Wingdings" pitchFamily="2" charset="2"/>
              <a:buChar char="ü"/>
            </a:pPr>
            <a:r>
              <a:rPr lang="ar-YE" b="1" dirty="0" smtClean="0"/>
              <a:t> ظهور العديد من المؤلفات منذ العام 1940 في مجالات تفسير </a:t>
            </a:r>
            <a:r>
              <a:rPr lang="ar-YE" b="1" dirty="0" err="1" smtClean="0"/>
              <a:t>و</a:t>
            </a:r>
            <a:r>
              <a:rPr lang="ar-YE" b="1" dirty="0" smtClean="0"/>
              <a:t> تحليل الصور الجوية </a:t>
            </a:r>
            <a:r>
              <a:rPr lang="ar-YE" b="1" dirty="0" err="1" smtClean="0"/>
              <a:t>و</a:t>
            </a:r>
            <a:r>
              <a:rPr lang="ar-YE" b="1" dirty="0" smtClean="0"/>
              <a:t> استخدامها .</a:t>
            </a:r>
            <a:endParaRPr lang="ar-SA" b="1" dirty="0"/>
          </a:p>
        </p:txBody>
      </p:sp>
      <p:pic>
        <p:nvPicPr>
          <p:cNvPr id="4" name="Picture 2" descr="C:\Documents and Settings\Admin\Desktop\صور الاستشعار عن بعد\سبوتنيك الأو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0"/>
            <a:ext cx="9144000" cy="292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المرحلة الثالثة 1945 – 1960  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q"/>
            </a:pPr>
            <a:r>
              <a:rPr lang="ar-YE" b="1" dirty="0" smtClean="0"/>
              <a:t> تميزت بالانتشار الأكاديمي للاستشعار عن بعد ، حيث بلغ عدد المعاهد </a:t>
            </a:r>
            <a:r>
              <a:rPr lang="ar-YE" b="1" dirty="0" err="1" smtClean="0"/>
              <a:t>و</a:t>
            </a:r>
            <a:r>
              <a:rPr lang="ar-YE" b="1" dirty="0" smtClean="0"/>
              <a:t> الجامعات التي تدرس موضوع التصوير الجوي 13 معهداً </a:t>
            </a:r>
            <a:r>
              <a:rPr lang="ar-YE" b="1" dirty="0" err="1" smtClean="0"/>
              <a:t>و</a:t>
            </a:r>
            <a:r>
              <a:rPr lang="ar-YE" b="1" dirty="0" smtClean="0"/>
              <a:t> جامعة في الولايات المتحدة الأمريكية فقط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q"/>
            </a:pPr>
            <a:r>
              <a:rPr lang="ar-YE" b="1" dirty="0" smtClean="0"/>
              <a:t> تعد السنوات الأخيرة من هذه المرحلة انتقالية في المنهج المست</a:t>
            </a:r>
            <a:r>
              <a:rPr lang="ar-IQ" b="1" dirty="0" smtClean="0"/>
              <a:t>عمل</a:t>
            </a:r>
            <a:r>
              <a:rPr lang="ar-YE" b="1" dirty="0" smtClean="0"/>
              <a:t> ، بالاعتماد على التحليل الكمي و النوعي للصور الجوية 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q"/>
            </a:pPr>
            <a:r>
              <a:rPr lang="ar-YE" b="1" dirty="0" smtClean="0"/>
              <a:t> أنصب الاهتمام في السنوات الأخيرة من هذه المرحلة على شكل علاقة الإنسان بالأرض ، من خلال دراسة المدن ، المرور ، الصناعة ، استخدام الأرض ، التخطيط ، الصخور ، التصريف المائي ، الجيومورفولوجيا ، الطقس 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17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329246" cy="79690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المرحلة الرابعة 1961 – الآن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algn="just">
              <a:buClr>
                <a:srgbClr val="00B0F0"/>
              </a:buClr>
              <a:buFont typeface="Wingdings" pitchFamily="2" charset="2"/>
              <a:buChar char="v"/>
            </a:pPr>
            <a:r>
              <a:rPr lang="ar-YE" b="1" dirty="0" smtClean="0"/>
              <a:t> تطور في محتوى </a:t>
            </a:r>
            <a:r>
              <a:rPr lang="ar-YE" b="1" dirty="0" err="1" smtClean="0"/>
              <a:t>و</a:t>
            </a:r>
            <a:r>
              <a:rPr lang="ar-YE" b="1" dirty="0" smtClean="0"/>
              <a:t> تنظيم </a:t>
            </a:r>
            <a:r>
              <a:rPr lang="ar-YE" b="1" dirty="0" err="1" smtClean="0"/>
              <a:t>و</a:t>
            </a:r>
            <a:r>
              <a:rPr lang="ar-YE" b="1" dirty="0" smtClean="0"/>
              <a:t> أساليب الاستشعار عن بعد .</a:t>
            </a:r>
          </a:p>
          <a:p>
            <a:pPr algn="just">
              <a:buClr>
                <a:srgbClr val="00B0F0"/>
              </a:buClr>
              <a:buFont typeface="Wingdings" pitchFamily="2" charset="2"/>
              <a:buChar char="v"/>
            </a:pPr>
            <a:r>
              <a:rPr lang="ar-YE" b="1" dirty="0" smtClean="0"/>
              <a:t> ظهور أجهزة جديدة تست</a:t>
            </a:r>
            <a:r>
              <a:rPr lang="ar-IQ" b="1" dirty="0" smtClean="0"/>
              <a:t>عمل</a:t>
            </a:r>
            <a:r>
              <a:rPr lang="ar-YE" b="1" dirty="0" smtClean="0"/>
              <a:t> وسائل الاستشعار الحراري في الأشعة دون الحمراء ، و الاستشعار في الموجات القصيرة جداً ، المحمولة على الطائرات ، و أجهزة الاستشعار المحمولة في الأقمار الصناعية .</a:t>
            </a:r>
          </a:p>
          <a:p>
            <a:pPr algn="just">
              <a:buClr>
                <a:srgbClr val="00B0F0"/>
              </a:buClr>
              <a:buFont typeface="Wingdings" pitchFamily="2" charset="2"/>
              <a:buChar char="v"/>
            </a:pPr>
            <a:r>
              <a:rPr lang="ar-YE" b="1" dirty="0" smtClean="0"/>
              <a:t> التطور السريع في وسائل الاستشعار غير الفوتوغرافية ، خصوصاً مع سلسلة رحلات الفضاء الأمريكية ( لاندسات / أبللو / جيميني / رحلات المكوك ) مع استخدام الحاسب الآلي في التحليل 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rmAutofit/>
          </a:bodyPr>
          <a:lstStyle/>
          <a:p>
            <a:r>
              <a:rPr lang="ar-IQ" sz="6600" b="1" dirty="0" smtClean="0">
                <a:solidFill>
                  <a:srgbClr val="0070C0"/>
                </a:solidFill>
              </a:rPr>
              <a:t>المحاضرة الاولى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6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429000"/>
            <a:ext cx="4357718" cy="271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428604"/>
            <a:ext cx="428628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57166"/>
            <a:ext cx="374332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492896"/>
            <a:ext cx="4680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الثالثة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171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عنصر نائب للمحتوى 7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229600" cy="469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3428992" y="274638"/>
            <a:ext cx="5257808" cy="93978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مكونات نظام الاستشعار عن بعد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38118D2-8C57-431D-A5F4-7960856C11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738118D2-8C57-431D-A5F4-7960856C11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738118D2-8C57-431D-A5F4-7960856C11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7368E3-09A8-41CA-A4A9-326581D47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887368E3-09A8-41CA-A4A9-326581D47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dgm id="{887368E3-09A8-41CA-A4A9-326581D47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A1F512E-8E40-453B-B37E-AF969E770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DA1F512E-8E40-453B-B37E-AF969E770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DA1F512E-8E40-453B-B37E-AF969E770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D0B496D-1EC6-4BE5-9706-BF6D6CDBEC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dgm id="{AD0B496D-1EC6-4BE5-9706-BF6D6CDBEC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graphicEl>
                                              <a:dgm id="{AD0B496D-1EC6-4BE5-9706-BF6D6CDBEC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8F60FAC-0302-4D3D-A8F2-27C56EB302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08F60FAC-0302-4D3D-A8F2-27C56EB302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08F60FAC-0302-4D3D-A8F2-27C56EB302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B19D7E4-81FE-4A15-A04D-A97FFB098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graphicEl>
                                              <a:dgm id="{2B19D7E4-81FE-4A15-A04D-A97FFB098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graphicEl>
                                              <a:dgm id="{2B19D7E4-81FE-4A15-A04D-A97FFB098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2AE4C25-448F-42C7-879C-B54CF3CA4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32AE4C25-448F-42C7-879C-B54CF3CA4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32AE4C25-448F-42C7-879C-B54CF3CA4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0118FFB-DD29-4AEA-BB57-70F4703B8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dgm id="{F0118FFB-DD29-4AEA-BB57-70F4703B8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dgm id="{F0118FFB-DD29-4AEA-BB57-70F4703B8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091388B-1F3F-4E70-B06B-96A411991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4091388B-1F3F-4E70-B06B-96A411991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graphicEl>
                                              <a:dgm id="{4091388B-1F3F-4E70-B06B-96A411991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86314" y="274638"/>
            <a:ext cx="3900486" cy="93978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مصدر الإشعاع</a:t>
            </a:r>
            <a:endParaRPr lang="ar-SA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عنصر نائب للمحتوى 4"/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8229600" cy="4768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692A7E1-D455-46D7-83C2-BF0A311E5D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E692A7E1-D455-46D7-83C2-BF0A311E5D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35E7CE-ECD6-4803-82D0-AE51C551DE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D935E7CE-ECD6-4803-82D0-AE51C551DE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C578567-4D55-46BC-AC55-E81FF683AB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DC578567-4D55-46BC-AC55-E81FF683AB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8D28DB3-7114-47A4-9900-664CE595B8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08D28DB3-7114-47A4-9900-664CE595B8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44" y="214290"/>
            <a:ext cx="8783047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3" cy="5904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01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5857884" y="142852"/>
            <a:ext cx="3008313" cy="79849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pPr algn="ctr"/>
            <a:r>
              <a:rPr lang="ar-YE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الطاقة الكهرومغناطيسية</a:t>
            </a:r>
            <a:endParaRPr lang="ar-SA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عنصر نائب للنص 5"/>
          <p:cNvSpPr>
            <a:spLocks noGrp="1"/>
          </p:cNvSpPr>
          <p:nvPr>
            <p:ph type="body" sz="half" idx="2"/>
          </p:nvPr>
        </p:nvSpPr>
        <p:spPr>
          <a:xfrm>
            <a:off x="428596" y="1071546"/>
            <a:ext cx="8429684" cy="1571636"/>
          </a:xfrm>
        </p:spPr>
        <p:txBody>
          <a:bodyPr>
            <a:noAutofit/>
          </a:bodyPr>
          <a:lstStyle/>
          <a:p>
            <a:pPr algn="just"/>
            <a:r>
              <a:rPr lang="ar-YE" sz="2800" b="1" dirty="0" smtClean="0"/>
              <a:t>	يقصد بها جميع الطاقة التي تسير بسرعة الضوء ،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تتباعد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تتكرر بشكل منتظم ،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لها مجالا قوة ، يتعامد أحدهما على الآخر ، أحد هذين المجالين كهربائي ،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الآخر مغناطيسي .</a:t>
            </a:r>
            <a:endParaRPr lang="ar-SA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714620"/>
            <a:ext cx="7929618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285720" y="1428736"/>
          <a:ext cx="840108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عنوان 1"/>
          <p:cNvSpPr txBox="1">
            <a:spLocks/>
          </p:cNvSpPr>
          <p:nvPr/>
        </p:nvSpPr>
        <p:spPr>
          <a:xfrm>
            <a:off x="357158" y="1214430"/>
            <a:ext cx="5472122" cy="10001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Y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يحدث الإشعاع الكهرومغناطيسي بموجات يمكن وصفها طبقاً لـ ..</a:t>
            </a:r>
            <a:endParaRPr kumimoji="0" lang="ar-SA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57554" y="142852"/>
            <a:ext cx="5472122" cy="100013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الموجات الكهرومغناطيسية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D6766F-4DE1-4537-9E16-1B9BC751C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3DD6766F-4DE1-4537-9E16-1B9BC751C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3DD6766F-4DE1-4537-9E16-1B9BC751C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dgm id="{3DD6766F-4DE1-4537-9E16-1B9BC751C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graphicEl>
                                              <a:dgm id="{3DD6766F-4DE1-4537-9E16-1B9BC751C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FE44D2-48D3-4F64-9FF2-8E6D8E305A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3CFE44D2-48D3-4F64-9FF2-8E6D8E305A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3CFE44D2-48D3-4F64-9FF2-8E6D8E305A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3CFE44D2-48D3-4F64-9FF2-8E6D8E305A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3CFE44D2-48D3-4F64-9FF2-8E6D8E305A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C212ADC-26A5-4B27-9FDF-3BC2E91EC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8C212ADC-26A5-4B27-9FDF-3BC2E91EC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8C212ADC-26A5-4B27-9FDF-3BC2E91EC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8C212ADC-26A5-4B27-9FDF-3BC2E91EC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8C212ADC-26A5-4B27-9FDF-3BC2E91EC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61A5488-14B1-494F-A4AF-10BA8E18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F61A5488-14B1-494F-A4AF-10BA8E18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graphicEl>
                                              <a:dgm id="{F61A5488-14B1-494F-A4AF-10BA8E18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F61A5488-14B1-494F-A4AF-10BA8E18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F61A5488-14B1-494F-A4AF-10BA8E18C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7FD6C7C-060A-4641-9611-32B69FD1C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dgm id="{D7FD6C7C-060A-4641-9611-32B69FD1C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dgm id="{D7FD6C7C-060A-4641-9611-32B69FD1C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D7FD6C7C-060A-4641-9611-32B69FD1C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D7FD6C7C-060A-4641-9611-32B69FD1C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A24316C-76EA-487F-8005-2D87C465F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graphicEl>
                                              <a:dgm id="{6A24316C-76EA-487F-8005-2D87C465F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dgm id="{6A24316C-76EA-487F-8005-2D87C465F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6A24316C-76EA-487F-8005-2D87C465F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6A24316C-76EA-487F-8005-2D87C465F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57256"/>
          </a:xfrm>
        </p:spPr>
        <p:txBody>
          <a:bodyPr>
            <a:noAutofit/>
          </a:bodyPr>
          <a:lstStyle/>
          <a:p>
            <a:pPr algn="r"/>
            <a:r>
              <a:rPr lang="ar-YE" sz="2400" b="1" dirty="0" smtClean="0">
                <a:solidFill>
                  <a:srgbClr val="FF0000"/>
                </a:solidFill>
              </a:rPr>
              <a:t>السرعة</a:t>
            </a:r>
            <a:r>
              <a:rPr lang="ar-YE" sz="2400" b="1" dirty="0" smtClean="0"/>
              <a:t/>
            </a:r>
            <a:br>
              <a:rPr lang="ar-YE" sz="2400" b="1" dirty="0" smtClean="0"/>
            </a:br>
            <a:r>
              <a:rPr lang="ar-YE" sz="2400" b="1" dirty="0" smtClean="0"/>
              <a:t>جميع الموجات الكهرومغناطيسية تسير بسرعة الضوء .</a:t>
            </a:r>
            <a:endParaRPr lang="ar-SA" sz="2400" b="1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572001" y="1285860"/>
            <a:ext cx="4114800" cy="1357322"/>
          </a:xfrm>
        </p:spPr>
        <p:txBody>
          <a:bodyPr>
            <a:noAutofit/>
          </a:bodyPr>
          <a:lstStyle/>
          <a:p>
            <a:pPr algn="just"/>
            <a:r>
              <a:rPr lang="ar-YE" dirty="0" smtClean="0">
                <a:solidFill>
                  <a:srgbClr val="FF0000"/>
                </a:solidFill>
              </a:rPr>
              <a:t>طول الموجة</a:t>
            </a:r>
          </a:p>
          <a:p>
            <a:pPr algn="just"/>
            <a:r>
              <a:rPr lang="ar-YE" sz="2000" dirty="0" smtClean="0"/>
              <a:t>يقصد بها المسافة بين رأسي موجتين متجاورتين ، </a:t>
            </a:r>
            <a:r>
              <a:rPr lang="ar-YE" sz="2000" dirty="0" err="1" smtClean="0"/>
              <a:t>و</a:t>
            </a:r>
            <a:r>
              <a:rPr lang="ar-YE" sz="2000" dirty="0" smtClean="0"/>
              <a:t> تقاس </a:t>
            </a:r>
            <a:r>
              <a:rPr lang="ar-YE" sz="2000" dirty="0" err="1" smtClean="0"/>
              <a:t>بالميكرومتر</a:t>
            </a:r>
            <a:r>
              <a:rPr lang="ar-YE" sz="2000" dirty="0" smtClean="0"/>
              <a:t> في نطاق الأشعة المرئية </a:t>
            </a:r>
            <a:r>
              <a:rPr lang="ar-YE" sz="2000" dirty="0" err="1" smtClean="0"/>
              <a:t>و</a:t>
            </a:r>
            <a:r>
              <a:rPr lang="ar-YE" sz="2000" dirty="0" smtClean="0"/>
              <a:t> الأشعة دون الحمراء .</a:t>
            </a:r>
            <a:endParaRPr lang="ar-SA" sz="2000" dirty="0"/>
          </a:p>
        </p:txBody>
      </p:sp>
      <p:graphicFrame>
        <p:nvGraphicFramePr>
          <p:cNvPr id="7" name="عنصر نائب للمحتوى 6"/>
          <p:cNvGraphicFramePr>
            <a:graphicFrameLocks noGrp="1"/>
          </p:cNvGraphicFramePr>
          <p:nvPr>
            <p:ph sz="quarter" idx="4"/>
          </p:nvPr>
        </p:nvGraphicFramePr>
        <p:xfrm>
          <a:off x="4714876" y="2643184"/>
          <a:ext cx="3829048" cy="3689032"/>
        </p:xfrm>
        <a:graphic>
          <a:graphicData uri="http://schemas.openxmlformats.org/drawingml/2006/table">
            <a:tbl>
              <a:tblPr rtl="1" firstRow="1" bandRow="1">
                <a:tableStyleId>{C4B1156A-380E-4F78-BDF5-A606A8083BF9}</a:tableStyleId>
              </a:tblPr>
              <a:tblGrid>
                <a:gridCol w="12511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79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44279">
                <a:tc gridSpan="2"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نطاقات الأشعة الكهرومغناطيسية</a:t>
                      </a:r>
                    </a:p>
                    <a:p>
                      <a:pPr algn="ctr" rtl="1"/>
                      <a:r>
                        <a:rPr lang="ar-YE" sz="2000" b="1" dirty="0" smtClean="0"/>
                        <a:t> حسب طول موجاتها</a:t>
                      </a:r>
                      <a:endParaRPr lang="ar-SA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كيلو متر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1000 متر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متر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وحدة أساس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سنتيمتر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0.01</a:t>
                      </a:r>
                      <a:r>
                        <a:rPr lang="ar-YE" sz="2000" b="1" baseline="0" dirty="0" smtClean="0"/>
                        <a:t> متر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مليمتر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0.001 متر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ميكرومتر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0.000001 متر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نانومتر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انجستروم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تستخدم في أشعة اكس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8" name="عنصر نائب للمحتوى 6"/>
          <p:cNvGraphicFramePr>
            <a:graphicFrameLocks noGrp="1"/>
          </p:cNvGraphicFramePr>
          <p:nvPr>
            <p:ph sz="quarter" idx="4"/>
          </p:nvPr>
        </p:nvGraphicFramePr>
        <p:xfrm>
          <a:off x="428596" y="2643182"/>
          <a:ext cx="3829048" cy="2111344"/>
        </p:xfrm>
        <a:graphic>
          <a:graphicData uri="http://schemas.openxmlformats.org/drawingml/2006/table">
            <a:tbl>
              <a:tblPr rtl="1" firstRow="1" bandRow="1">
                <a:tableStyleId>{C4B1156A-380E-4F78-BDF5-A606A8083BF9}</a:tableStyleId>
              </a:tblPr>
              <a:tblGrid>
                <a:gridCol w="12511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79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8628">
                <a:tc gridSpan="2"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ترددات الأشعة الكهرومغناطيسية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هيرتز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1</a:t>
                      </a:r>
                      <a:r>
                        <a:rPr lang="ar-YE" sz="2000" b="1" baseline="0" dirty="0" smtClean="0"/>
                        <a:t> </a:t>
                      </a:r>
                      <a:r>
                        <a:rPr lang="ar-YE" sz="2000" b="1" baseline="0" dirty="0" err="1" smtClean="0"/>
                        <a:t>سايكل</a:t>
                      </a:r>
                      <a:r>
                        <a:rPr lang="ar-YE" sz="2000" b="1" baseline="0" dirty="0" smtClean="0"/>
                        <a:t> / ثانية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كيلوهيرتز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smtClean="0"/>
                        <a:t>10 ^3 </a:t>
                      </a:r>
                      <a:r>
                        <a:rPr lang="ar-YE" sz="2000" b="1" dirty="0" err="1" smtClean="0"/>
                        <a:t>سايكل</a:t>
                      </a:r>
                      <a:r>
                        <a:rPr lang="ar-YE" sz="2000" b="1" dirty="0" smtClean="0"/>
                        <a:t> ثانية</a:t>
                      </a:r>
                      <a:endParaRPr lang="ar-SA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ميجاهيرتز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YE" sz="2000" b="1" dirty="0" smtClean="0"/>
                        <a:t>10 ^6 </a:t>
                      </a:r>
                      <a:r>
                        <a:rPr lang="ar-YE" sz="2000" b="1" dirty="0" err="1" smtClean="0"/>
                        <a:t>سايكل</a:t>
                      </a:r>
                      <a:r>
                        <a:rPr lang="ar-YE" sz="2000" b="1" dirty="0" smtClean="0"/>
                        <a:t> ثانية</a:t>
                      </a:r>
                      <a:endParaRPr lang="ar-SA" sz="20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0679">
                <a:tc>
                  <a:txBody>
                    <a:bodyPr/>
                    <a:lstStyle/>
                    <a:p>
                      <a:pPr algn="ctr" rtl="1"/>
                      <a:r>
                        <a:rPr lang="ar-YE" sz="2000" b="1" dirty="0" err="1" smtClean="0"/>
                        <a:t>جيجاهيرتز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YE" sz="2000" b="1" dirty="0" smtClean="0"/>
                        <a:t>10 ^9 </a:t>
                      </a:r>
                      <a:r>
                        <a:rPr lang="ar-YE" sz="2000" b="1" dirty="0" err="1" smtClean="0"/>
                        <a:t>سايكل</a:t>
                      </a:r>
                      <a:r>
                        <a:rPr lang="ar-YE" sz="2000" b="1" dirty="0" smtClean="0"/>
                        <a:t> ثانية</a:t>
                      </a:r>
                      <a:endParaRPr lang="ar-SA" sz="20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285720" y="1214422"/>
            <a:ext cx="4114800" cy="1357322"/>
          </a:xfrm>
        </p:spPr>
        <p:txBody>
          <a:bodyPr>
            <a:noAutofit/>
          </a:bodyPr>
          <a:lstStyle/>
          <a:p>
            <a:pPr algn="just"/>
            <a:r>
              <a:rPr lang="ar-YE" dirty="0" smtClean="0">
                <a:solidFill>
                  <a:srgbClr val="FF0000"/>
                </a:solidFill>
              </a:rPr>
              <a:t>التردد</a:t>
            </a:r>
            <a:endParaRPr lang="ar-YE" sz="2000" dirty="0" smtClean="0">
              <a:solidFill>
                <a:srgbClr val="FF0000"/>
              </a:solidFill>
            </a:endParaRPr>
          </a:p>
          <a:p>
            <a:pPr algn="just"/>
            <a:r>
              <a:rPr lang="ar-YE" sz="2000" dirty="0" smtClean="0"/>
              <a:t>و هو عدد الموجات المار على نقطة ما خلال فترة زمنية محددة . و كانت تقاس </a:t>
            </a:r>
            <a:r>
              <a:rPr lang="ar-YE" sz="2000" dirty="0" err="1" smtClean="0"/>
              <a:t>بـ</a:t>
            </a:r>
            <a:r>
              <a:rPr lang="ar-YE" sz="2000" dirty="0" smtClean="0"/>
              <a:t> </a:t>
            </a:r>
            <a:r>
              <a:rPr lang="ar-YE" sz="2000" dirty="0" err="1" smtClean="0"/>
              <a:t>سايكل</a:t>
            </a:r>
            <a:r>
              <a:rPr lang="ar-YE" sz="2000" dirty="0" smtClean="0"/>
              <a:t> / ثانية . و تقاس الآن </a:t>
            </a:r>
            <a:r>
              <a:rPr lang="ar-YE" sz="2000" dirty="0" err="1" smtClean="0"/>
              <a:t>بـ</a:t>
            </a:r>
            <a:r>
              <a:rPr lang="ar-YE" sz="2000" dirty="0" smtClean="0"/>
              <a:t> </a:t>
            </a:r>
            <a:r>
              <a:rPr lang="ar-YE" sz="2000" dirty="0" err="1" smtClean="0"/>
              <a:t>الهيرتز</a:t>
            </a:r>
            <a:r>
              <a:rPr lang="ar-YE" sz="2000" dirty="0" smtClean="0"/>
              <a:t> .</a:t>
            </a:r>
            <a:endParaRPr lang="ar-SA" sz="2000" dirty="0"/>
          </a:p>
        </p:txBody>
      </p:sp>
      <p:sp>
        <p:nvSpPr>
          <p:cNvPr id="10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57158" y="4929198"/>
            <a:ext cx="4114800" cy="1357322"/>
          </a:xfrm>
        </p:spPr>
        <p:txBody>
          <a:bodyPr>
            <a:noAutofit/>
          </a:bodyPr>
          <a:lstStyle/>
          <a:p>
            <a:pPr algn="just"/>
            <a:r>
              <a:rPr lang="ar-YE" sz="2000" dirty="0" smtClean="0"/>
              <a:t>يصدر الجسم الحار موجات قصيرة بترددات عالية ، مما يسمح باستشعارها عن بعد .</a:t>
            </a:r>
          </a:p>
          <a:p>
            <a:pPr algn="just"/>
            <a:r>
              <a:rPr lang="ar-YE" sz="2000" dirty="0" smtClean="0"/>
              <a:t>يصدر الجسم البارد موجات طويلة بترددات منخفضة ، </a:t>
            </a:r>
            <a:r>
              <a:rPr lang="ar-YE" sz="2000" dirty="0" err="1" smtClean="0"/>
              <a:t>و</a:t>
            </a:r>
            <a:r>
              <a:rPr lang="ar-YE" sz="2000" dirty="0" smtClean="0"/>
              <a:t> يكون من الصعب استشعارها .</a:t>
            </a:r>
            <a:endParaRPr lang="ar-SA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9" grpId="0" build="p"/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16632"/>
            <a:ext cx="885831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3526110"/>
            <a:ext cx="8858312" cy="314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979712" y="291257"/>
            <a:ext cx="5194920" cy="7254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IQ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نظام الاستشعار عن بعد</a:t>
            </a:r>
            <a:endParaRPr lang="ar-S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ستطيل ذو زوايا قطرية مخدوشة 5"/>
          <p:cNvSpPr/>
          <p:nvPr/>
        </p:nvSpPr>
        <p:spPr>
          <a:xfrm>
            <a:off x="285720" y="1000108"/>
            <a:ext cx="8401080" cy="530921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/>
            <a:r>
              <a:rPr lang="ar-YE" sz="2800" b="1" dirty="0" smtClean="0">
                <a:solidFill>
                  <a:srgbClr val="FFFF00"/>
                </a:solidFill>
              </a:rPr>
              <a:t>	</a:t>
            </a:r>
            <a:r>
              <a:rPr lang="ar-YE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IQ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وهو 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مصطلح </a:t>
            </a:r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يصف 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</a:t>
            </a:r>
            <a:r>
              <a:rPr lang="ar-IQ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انة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</a:t>
            </a:r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 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مراقبة، </a:t>
            </a:r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 دراسة ، و التعرف على الأشياء عن 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بعد</a:t>
            </a:r>
            <a:r>
              <a:rPr lang="ar-IQ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باست</a:t>
            </a:r>
            <a:r>
              <a:rPr lang="ar-IQ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عمال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الموجات الكهرومغناطيسية .</a:t>
            </a:r>
          </a:p>
          <a:p>
            <a:pPr algn="just"/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 يتم بواسطة هذه 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</a:t>
            </a:r>
            <a:r>
              <a:rPr lang="ar-IQ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انة</a:t>
            </a:r>
            <a:r>
              <a:rPr lang="ar-YE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الحصول على المعلومات من خلال جهاز ليس في احتكاك مباشر مع الأجسام المدروسة ، بواسطة تسجيل الموجات الكهرومغناطيسية المنعكسة من هذه الأجسام . يعني الاستشعار عن بعد است</a:t>
            </a:r>
            <a:r>
              <a:rPr lang="ar-IQ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عمال</a:t>
            </a:r>
            <a:r>
              <a:rPr lang="ar-YE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أجهزة حساسة للأشعة الكهرومغناطيسية ، لتسجيل صور للبيئة يمكن بعد تحليلها أن تعطي معلومات مفيدة .</a:t>
            </a:r>
            <a:endParaRPr lang="ar-S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929322" y="214290"/>
            <a:ext cx="3008313" cy="65562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r>
              <a:rPr lang="ar-YE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الطيف الكهرومغناطيسي</a:t>
            </a:r>
            <a:endParaRPr lang="ar-S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86314" y="1000108"/>
            <a:ext cx="4108487" cy="2571768"/>
          </a:xfrm>
        </p:spPr>
        <p:txBody>
          <a:bodyPr>
            <a:noAutofit/>
          </a:bodyPr>
          <a:lstStyle/>
          <a:p>
            <a:pPr algn="just"/>
            <a:r>
              <a:rPr lang="ar-YE" sz="2400" b="1" dirty="0" smtClean="0"/>
              <a:t>يعرف بأنه نطاق متصل من الموجات الكهربائية </a:t>
            </a:r>
            <a:r>
              <a:rPr lang="ar-YE" sz="2400" b="1" dirty="0" err="1" smtClean="0"/>
              <a:t>و</a:t>
            </a:r>
            <a:r>
              <a:rPr lang="ar-YE" sz="2400" b="1" dirty="0" smtClean="0"/>
              <a:t> المغناطيسية ذات الأطوال المختلفة ، تبدأ من موجات قصيرة </a:t>
            </a:r>
            <a:r>
              <a:rPr lang="ar-YE" sz="2400" b="1" dirty="0" err="1" smtClean="0"/>
              <a:t>و</a:t>
            </a:r>
            <a:r>
              <a:rPr lang="ar-YE" sz="2400" b="1" dirty="0" smtClean="0"/>
              <a:t> ترددات عالية في جانب ، إلى موجات طويلة جداً </a:t>
            </a:r>
            <a:r>
              <a:rPr lang="ar-YE" sz="2400" b="1" dirty="0" err="1" smtClean="0"/>
              <a:t>و</a:t>
            </a:r>
            <a:r>
              <a:rPr lang="ar-YE" sz="2400" b="1" dirty="0" smtClean="0"/>
              <a:t> ترددات منخفضة في الجانب الآخر . و يمتد الطيف الكهرومغناطيسي إلى ما لا نهاية .</a:t>
            </a:r>
            <a:endParaRPr lang="ar-SA" sz="2400" b="1" dirty="0"/>
          </a:p>
        </p:txBody>
      </p:sp>
      <p:sp>
        <p:nvSpPr>
          <p:cNvPr id="5" name="عنصر نائب للنص 3"/>
          <p:cNvSpPr txBox="1">
            <a:spLocks/>
          </p:cNvSpPr>
          <p:nvPr/>
        </p:nvSpPr>
        <p:spPr>
          <a:xfrm>
            <a:off x="214282" y="500042"/>
            <a:ext cx="4429156" cy="292895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Y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تختلف الطاقة المنعكسة </a:t>
            </a:r>
            <a:r>
              <a:rPr lang="ar-YE" sz="2000" b="1" dirty="0" smtClean="0"/>
              <a:t>أو المنبثقة من الأجسام ، من حيث تردداتها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أطوال موجاتها في جميع أقسام الطيف المغناطيسي .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Y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توقيع</a:t>
            </a:r>
            <a:r>
              <a:rPr kumimoji="0" lang="ar-YE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الظاهرة المستشعرة يكون محكوماً </a:t>
            </a:r>
            <a:r>
              <a:rPr kumimoji="0" lang="ar-YE" sz="20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ب</a:t>
            </a:r>
            <a:r>
              <a:rPr lang="ar-YE" sz="2000" b="1" dirty="0" smtClean="0"/>
              <a:t>ـ : 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YE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حجم</a:t>
            </a:r>
            <a:r>
              <a:rPr kumimoji="0" lang="ar-YE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الطاقة الواصلة إلى الجسم .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ar-YE" sz="2000" b="1" baseline="0" dirty="0" smtClean="0">
                <a:solidFill>
                  <a:srgbClr val="FF0000"/>
                </a:solidFill>
              </a:rPr>
              <a:t>حجم</a:t>
            </a:r>
            <a:r>
              <a:rPr lang="ar-YE" sz="2000" b="1" dirty="0" smtClean="0">
                <a:solidFill>
                  <a:srgbClr val="FF0000"/>
                </a:solidFill>
              </a:rPr>
              <a:t> الطاقة المنعكسة من الجسم .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YE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جهاز</a:t>
            </a:r>
            <a:r>
              <a:rPr kumimoji="0" lang="ar-YE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الاستشعار </a:t>
            </a:r>
            <a:r>
              <a:rPr kumimoji="0" lang="ar-YE" sz="20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و</a:t>
            </a:r>
            <a:r>
              <a:rPr kumimoji="0" lang="ar-YE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استشعاره للموجات.</a:t>
            </a:r>
            <a:endParaRPr kumimoji="0" lang="ar-SA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Documents and Settings\Admin\Desktop\صور الاستشعار عن بعد\الطيف الكهرو مغنطيسي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2"/>
            <a:ext cx="9144000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2"/>
            <a:ext cx="914400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صورة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420888"/>
            <a:ext cx="5184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الرابعة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477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220072" y="116632"/>
            <a:ext cx="3466728" cy="63408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YE" sz="3200" b="1" dirty="0" smtClean="0"/>
              <a:t>الطيف المنظور</a:t>
            </a:r>
            <a:endParaRPr lang="ar-YE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3999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5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72198" y="214290"/>
            <a:ext cx="2643206" cy="69443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r>
              <a:rPr lang="ar-YE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مسار الإشعاع</a:t>
            </a:r>
            <a:endParaRPr lang="ar-S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عنصر نائب للمحتوى 4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540775" cy="46877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455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777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727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طول الموجة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المجال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الفائدة التطبيقية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0843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0.45 – 0.52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الضوء المرئي</a:t>
                      </a:r>
                    </a:p>
                    <a:p>
                      <a:pPr algn="ctr" rtl="1"/>
                      <a:r>
                        <a:rPr lang="ar-YE" b="1" dirty="0" smtClean="0"/>
                        <a:t>( اللون الأزرق )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اختراق الأجسام المائية / رسم خرائط السواحل / تمييز التربة من النبات / تمييز الأشجار المتساقطة عن دائمة الخضرة .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8772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0.52 – 0.60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الضوء المرئي</a:t>
                      </a:r>
                    </a:p>
                    <a:p>
                      <a:pPr algn="ctr" rtl="1"/>
                      <a:r>
                        <a:rPr lang="ar-YE" b="1" dirty="0" smtClean="0"/>
                        <a:t>( اللون الأخضر)</a:t>
                      </a:r>
                      <a:endParaRPr lang="ar-SA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قياس انعكاس الغطاء النباتي السليم .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772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0.63 – 0.69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الضوء المرئي</a:t>
                      </a:r>
                    </a:p>
                    <a:p>
                      <a:pPr algn="ctr" rtl="1"/>
                      <a:r>
                        <a:rPr lang="ar-YE" b="1" dirty="0" smtClean="0"/>
                        <a:t>( اللون الأحمر)</a:t>
                      </a:r>
                      <a:endParaRPr lang="ar-SA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تمييز النباتات .</a:t>
                      </a:r>
                      <a:r>
                        <a:rPr lang="ar-YE" b="1" baseline="0" dirty="0" smtClean="0"/>
                        <a:t> حساسية امتصاص الكلوروفيل .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406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0.76 – 0.90</a:t>
                      </a:r>
                      <a:r>
                        <a:rPr lang="ar-YE" b="1" baseline="0" dirty="0" smtClean="0"/>
                        <a:t>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تحت الحمراء المنعكسة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تقدير الإنتاجية للنبات السليم /</a:t>
                      </a:r>
                      <a:r>
                        <a:rPr lang="ar-YE" b="1" baseline="0" dirty="0" smtClean="0"/>
                        <a:t> تحديد الأجسام المائية .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1.55 – 1.75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YE" b="1" dirty="0" smtClean="0"/>
                        <a:t>تحت الحمراء المنعكسة</a:t>
                      </a:r>
                      <a:endParaRPr lang="ar-SA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قياس رطوبة الغطاء النباتي </a:t>
                      </a:r>
                      <a:r>
                        <a:rPr lang="ar-YE" b="1" dirty="0" err="1" smtClean="0"/>
                        <a:t>و</a:t>
                      </a:r>
                      <a:r>
                        <a:rPr lang="ar-YE" b="1" dirty="0" smtClean="0"/>
                        <a:t> التربة / تمييز الغيوم عن الثلج 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65097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2.08 – 2.35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تحت الحمراء المنعكسة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دراسات جيولوجية / تمييز أنواع الصخور /</a:t>
                      </a:r>
                      <a:r>
                        <a:rPr lang="ar-YE" b="1" baseline="0" dirty="0" smtClean="0"/>
                        <a:t> رسم الخرائط الحرارية للمياه .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65097"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10.40 – 12.50 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YE" b="1" dirty="0" smtClean="0"/>
                        <a:t>تحت الحمراء الحرارية</a:t>
                      </a:r>
                      <a:endParaRPr lang="ar-SA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YE" b="1" dirty="0" smtClean="0"/>
                        <a:t>رسم الخرائط الحرارية / قياس رطوبة التربة / قياس الإجهاد الحراري .</a:t>
                      </a:r>
                      <a:endParaRPr lang="ar-S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714348" y="285728"/>
            <a:ext cx="5114932" cy="928694"/>
          </a:xfrm>
        </p:spPr>
        <p:txBody>
          <a:bodyPr>
            <a:noAutofit/>
          </a:bodyPr>
          <a:lstStyle/>
          <a:p>
            <a:r>
              <a:rPr lang="ar-YE" sz="2000" b="1" dirty="0" smtClean="0"/>
              <a:t>يتأثر الإشعاع المنطلق من المصدر بمكونات الغلاف الجوي ،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ذلك من حيث : التشتت ،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الانعكاس ،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الامتصاص ،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الانتقال .</a:t>
            </a:r>
            <a:endParaRPr lang="ar-S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56176" y="58614"/>
            <a:ext cx="2962672" cy="56207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YE" sz="2800" b="1" dirty="0" smtClean="0"/>
              <a:t>الغلاف الجوي</a:t>
            </a:r>
            <a:endParaRPr lang="ar-YE" sz="2800" b="1" dirty="0"/>
          </a:p>
        </p:txBody>
      </p:sp>
    </p:spTree>
    <p:extLst>
      <p:ext uri="{BB962C8B-B14F-4D97-AF65-F5344CB8AC3E}">
        <p14:creationId xmlns:p14="http://schemas.microsoft.com/office/powerpoint/2010/main" val="156732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57232"/>
            <a:ext cx="91440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7818" y="214290"/>
            <a:ext cx="3328982" cy="69443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178595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ar-YE" sz="2800" b="1" dirty="0" smtClean="0"/>
              <a:t>		يؤثر تنوع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شكل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خصائص الظاهرات الأرضية ، على شكل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خصائص الأشعة المنعكسة أو المنقولة . فالظاهرة تتفاعل مع الأشعة الكهرومغناطيسية التي تسقط عليها .</a:t>
            </a:r>
            <a:endParaRPr lang="ar-SA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714620"/>
            <a:ext cx="857256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عنصر نائب للمحتوى 4"/>
          <p:cNvGraphicFramePr>
            <a:graphicFrameLocks noGrp="1"/>
          </p:cNvGraphicFramePr>
          <p:nvPr>
            <p:ph idx="1"/>
          </p:nvPr>
        </p:nvGraphicFramePr>
        <p:xfrm>
          <a:off x="357158" y="1303341"/>
          <a:ext cx="8429684" cy="5054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3347864" y="214290"/>
            <a:ext cx="5338936" cy="78581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انعكاس الإشعاع الكهرومغناطيسي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BCBC7D6-8DBB-4FBB-AA52-A8E4FF1896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EBCBC7D6-8DBB-4FBB-AA52-A8E4FF1896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EBCBC7D6-8DBB-4FBB-AA52-A8E4FF1896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graphicEl>
                                              <a:dgm id="{EBCBC7D6-8DBB-4FBB-AA52-A8E4FF1896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graphicEl>
                                              <a:dgm id="{EBCBC7D6-8DBB-4FBB-AA52-A8E4FF1896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604D173-518F-4139-B392-DCFBBAE06B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4604D173-518F-4139-B392-DCFBBAE06B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4604D173-518F-4139-B392-DCFBBAE06B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graphicEl>
                                              <a:dgm id="{4604D173-518F-4139-B392-DCFBBAE06B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graphicEl>
                                              <a:dgm id="{4604D173-518F-4139-B392-DCFBBAE06B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9D6078-0061-4509-AB84-0E39B43F1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graphicEl>
                                              <a:dgm id="{FA9D6078-0061-4509-AB84-0E39B43F11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FA9D6078-0061-4509-AB84-0E39B43F1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graphicEl>
                                              <a:dgm id="{FA9D6078-0061-4509-AB84-0E39B43F1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graphicEl>
                                              <a:dgm id="{FA9D6078-0061-4509-AB84-0E39B43F1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534F691-8DD2-4C91-A79C-33FD6C08AF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graphicEl>
                                              <a:dgm id="{0534F691-8DD2-4C91-A79C-33FD6C08AF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0534F691-8DD2-4C91-A79C-33FD6C08AF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0534F691-8DD2-4C91-A79C-33FD6C08AF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0534F691-8DD2-4C91-A79C-33FD6C08AF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C8786F6-F026-4181-9C4B-C730E3F77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graphicEl>
                                              <a:dgm id="{AC8786F6-F026-4181-9C4B-C730E3F771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AC8786F6-F026-4181-9C4B-C730E3F77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AC8786F6-F026-4181-9C4B-C730E3F77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AC8786F6-F026-4181-9C4B-C730E3F77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B5CF6E-77AF-4565-B14F-92AC31311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graphicEl>
                                              <a:dgm id="{83B5CF6E-77AF-4565-B14F-92AC313111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83B5CF6E-77AF-4565-B14F-92AC31311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83B5CF6E-77AF-4565-B14F-92AC31311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graphicEl>
                                              <a:dgm id="{83B5CF6E-77AF-4565-B14F-92AC31311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28115EE-47DF-40E7-886D-1DF17B40F1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graphicEl>
                                              <a:dgm id="{D28115EE-47DF-40E7-886D-1DF17B40F1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graphicEl>
                                              <a:dgm id="{D28115EE-47DF-40E7-886D-1DF17B40F1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D28115EE-47DF-40E7-886D-1DF17B40F1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dgm id="{D28115EE-47DF-40E7-886D-1DF17B40F1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458A4D-CA06-4416-A512-CD4E9F131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>
                                            <p:graphicEl>
                                              <a:dgm id="{0A458A4D-CA06-4416-A512-CD4E9F131F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graphicEl>
                                              <a:dgm id="{0A458A4D-CA06-4416-A512-CD4E9F131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graphicEl>
                                              <a:dgm id="{0A458A4D-CA06-4416-A512-CD4E9F131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graphicEl>
                                              <a:dgm id="{0A458A4D-CA06-4416-A512-CD4E9F131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32540EB-5748-4C38-8842-31088647CC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graphicEl>
                                              <a:dgm id="{032540EB-5748-4C38-8842-31088647CC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graphicEl>
                                              <a:dgm id="{032540EB-5748-4C38-8842-31088647CC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graphicEl>
                                              <a:dgm id="{032540EB-5748-4C38-8842-31088647CC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graphicEl>
                                              <a:dgm id="{032540EB-5748-4C38-8842-31088647CC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60110C-7804-40C7-BD47-AEC49E0EB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>
                                            <p:graphicEl>
                                              <a:dgm id="{A860110C-7804-40C7-BD47-AEC49E0EB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graphicEl>
                                              <a:dgm id="{A860110C-7804-40C7-BD47-AEC49E0EB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graphicEl>
                                              <a:dgm id="{A860110C-7804-40C7-BD47-AEC49E0EB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graphicEl>
                                              <a:dgm id="{A860110C-7804-40C7-BD47-AEC49E0EB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E679A63-6111-4686-BDA1-D991D2361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graphicEl>
                                              <a:dgm id="{DE679A63-6111-4686-BDA1-D991D23611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graphicEl>
                                              <a:dgm id="{DE679A63-6111-4686-BDA1-D991D2361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graphicEl>
                                              <a:dgm id="{DE679A63-6111-4686-BDA1-D991D2361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>
                                            <p:graphicEl>
                                              <a:dgm id="{DE679A63-6111-4686-BDA1-D991D2361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249289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الخامسة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29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152400" y="1524000"/>
            <a:ext cx="807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SA"/>
          </a:p>
        </p:txBody>
      </p:sp>
      <p:graphicFrame>
        <p:nvGraphicFramePr>
          <p:cNvPr id="4" name="رسم تخطيطي 3"/>
          <p:cNvGraphicFramePr/>
          <p:nvPr/>
        </p:nvGraphicFramePr>
        <p:xfrm>
          <a:off x="571472" y="571480"/>
          <a:ext cx="807249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21-30june1992noaa111avhrrbands2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2652450"/>
            <a:ext cx="4395790" cy="38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OMPARISIN OF IMAG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2643182"/>
            <a:ext cx="371477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ربع نص 6"/>
          <p:cNvSpPr txBox="1"/>
          <p:nvPr/>
        </p:nvSpPr>
        <p:spPr>
          <a:xfrm>
            <a:off x="7215206" y="285729"/>
            <a:ext cx="1714512" cy="132343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YE" sz="2000" b="1" dirty="0" smtClean="0"/>
              <a:t>ينتج عن الاستشعار عن بعد مسميين من المخرجات</a:t>
            </a:r>
            <a:endParaRPr lang="ar-SA" sz="2000" b="1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D806B7-A0AC-4AC0-AB2C-2C4208A62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6DD806B7-A0AC-4AC0-AB2C-2C4208A62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DD806B7-A0AC-4AC0-AB2C-2C4208A62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24EE4D-2F7B-4FE4-88A5-C20C6A253A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graphicEl>
                                              <a:dgm id="{4B24EE4D-2F7B-4FE4-88A5-C20C6A253A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graphicEl>
                                              <a:dgm id="{4B24EE4D-2F7B-4FE4-88A5-C20C6A253A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59D308-CF45-441A-96FC-F89EFF8DC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5259D308-CF45-441A-96FC-F89EFF8DC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5259D308-CF45-441A-96FC-F89EFF8DC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ED9ECA-B1A9-4302-9053-D46BE486F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3EED9ECA-B1A9-4302-9053-D46BE486F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3EED9ECA-B1A9-4302-9053-D46BE486F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1DD1B16-2217-44A2-AF84-9B911E415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11DD1B16-2217-44A2-AF84-9B911E415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11DD1B16-2217-44A2-AF84-9B911E415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43438" y="500042"/>
            <a:ext cx="4086196" cy="700961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جهاز الاستشعار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4357686" y="2071678"/>
            <a:ext cx="4443386" cy="214314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Y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تتنوع أجهزة الاستشعار المستلمة </a:t>
            </a:r>
            <a:r>
              <a:rPr kumimoji="0" lang="ar-Y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Y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المسجلة للإشعاعات ، من حيث درجة حساسيتها ، </a:t>
            </a:r>
            <a:r>
              <a:rPr kumimoji="0" lang="ar-Y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Y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عدساتها ، </a:t>
            </a:r>
            <a:r>
              <a:rPr kumimoji="0" lang="ar-Y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Y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التقنية المستخدمة في التحليل </a:t>
            </a:r>
            <a:r>
              <a:rPr kumimoji="0" lang="ar-Y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و</a:t>
            </a:r>
            <a:r>
              <a:rPr kumimoji="0" lang="ar-Y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التصوير .</a:t>
            </a:r>
            <a:endParaRPr kumimoji="0" lang="ar-SA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0"/>
            <a:ext cx="3467100" cy="659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عنصر نائب للمحتوى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3371053"/>
              </p:ext>
            </p:extLst>
          </p:nvPr>
        </p:nvGraphicFramePr>
        <p:xfrm>
          <a:off x="142844" y="214290"/>
          <a:ext cx="878684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عنوان 1"/>
          <p:cNvSpPr>
            <a:spLocks noGrp="1"/>
          </p:cNvSpPr>
          <p:nvPr>
            <p:ph type="title"/>
          </p:nvPr>
        </p:nvSpPr>
        <p:spPr>
          <a:xfrm>
            <a:off x="3786182" y="500042"/>
            <a:ext cx="4900618" cy="64294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وسائل الاستشعار عن بعد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A54905-BF5A-4DCE-AF4B-883A1E8C4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31A54905-BF5A-4DCE-AF4B-883A1E8C4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31A54905-BF5A-4DCE-AF4B-883A1E8C4C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326B48-D129-4732-A57F-3C807AC898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26326B48-D129-4732-A57F-3C807AC898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26326B48-D129-4732-A57F-3C807AC898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A3E1CF4-80D9-44B9-89B4-958F74B38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dgm id="{6A3E1CF4-80D9-44B9-89B4-958F74B38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6A3E1CF4-80D9-44B9-89B4-958F74B38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558D27-4D4A-43CA-9A2A-838AE4148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dgm id="{56558D27-4D4A-43CA-9A2A-838AE4148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56558D27-4D4A-43CA-9A2A-838AE4148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741FEF5-687A-4B68-B4B4-F11946332B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4741FEF5-687A-4B68-B4B4-F11946332B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4741FEF5-687A-4B68-B4B4-F11946332B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D448116-BBA4-46A7-8B85-6E43523EAD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graphicEl>
                                              <a:dgm id="{AD448116-BBA4-46A7-8B85-6E43523EAD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dgm id="{AD448116-BBA4-46A7-8B85-6E43523EAD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55FDAD9-F487-499C-92C6-7B87C3395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D55FDAD9-F487-499C-92C6-7B87C3395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D55FDAD9-F487-499C-92C6-7B87C3395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1EC4BE3-8EC6-4C3F-BC07-B93A1CDA91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A1EC4BE3-8EC6-4C3F-BC07-B93A1CDA91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A1EC4BE3-8EC6-4C3F-BC07-B93A1CDA91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C86F0C8-1EFB-4365-80F7-3849C960D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graphicEl>
                                              <a:dgm id="{BC86F0C8-1EFB-4365-80F7-3849C960D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graphicEl>
                                              <a:dgm id="{BC86F0C8-1EFB-4365-80F7-3849C960D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6FA3949-C271-4BF4-832B-BB68C1BAD5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graphicEl>
                                              <a:dgm id="{F6FA3949-C271-4BF4-832B-BB68C1BAD5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graphicEl>
                                              <a:dgm id="{F6FA3949-C271-4BF4-832B-BB68C1BAD5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0880DF7-4E98-4739-B9A7-1AAF6B5FF2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graphicEl>
                                              <a:dgm id="{30880DF7-4E98-4739-B9A7-1AAF6B5FF2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graphicEl>
                                              <a:dgm id="{30880DF7-4E98-4739-B9A7-1AAF6B5FF2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97A5094-FB48-4424-8FA2-1211B260B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C97A5094-FB48-4424-8FA2-1211B260B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graphicEl>
                                              <a:dgm id="{C97A5094-FB48-4424-8FA2-1211B260B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9D9B21-76C9-4E0E-A17C-06049BAB4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graphicEl>
                                              <a:dgm id="{769D9B21-76C9-4E0E-A17C-06049BAB4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graphicEl>
                                              <a:dgm id="{769D9B21-76C9-4E0E-A17C-06049BAB4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25693F8-D672-4DD0-8522-87383FB81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graphicEl>
                                              <a:dgm id="{B25693F8-D672-4DD0-8522-87383FB81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graphicEl>
                                              <a:dgm id="{B25693F8-D672-4DD0-8522-87383FB81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05F66A-97B8-47EB-8BAF-73946543C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>
                                            <p:graphicEl>
                                              <a:dgm id="{A905F66A-97B8-47EB-8BAF-73946543C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>
                                            <p:graphicEl>
                                              <a:dgm id="{A905F66A-97B8-47EB-8BAF-73946543C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1C6E2E-5279-43CC-83C1-0FA4E8A4DD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>
                                            <p:graphicEl>
                                              <a:dgm id="{F11C6E2E-5279-43CC-83C1-0FA4E8A4DD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>
                                            <p:graphicEl>
                                              <a:dgm id="{F11C6E2E-5279-43CC-83C1-0FA4E8A4DD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44EFEA-95B3-46F3-BA20-0B5E18A98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>
                                            <p:graphicEl>
                                              <a:dgm id="{2044EFEA-95B3-46F3-BA20-0B5E18A98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>
                                            <p:graphicEl>
                                              <a:dgm id="{2044EFEA-95B3-46F3-BA20-0B5E18A98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3419497-133E-4F05-9D84-C6FC69F4B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">
                                            <p:graphicEl>
                                              <a:dgm id="{33419497-133E-4F05-9D84-C6FC69F4B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>
                                            <p:graphicEl>
                                              <a:dgm id="{33419497-133E-4F05-9D84-C6FC69F4B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C1CDC1-9A09-43B5-9E39-018C5800F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>
                                            <p:graphicEl>
                                              <a:dgm id="{23C1CDC1-9A09-43B5-9E39-018C5800F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>
                                            <p:graphicEl>
                                              <a:dgm id="{23C1CDC1-9A09-43B5-9E39-018C5800F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CE30C01-4FF4-4260-BCEF-353AA03984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>
                                            <p:graphicEl>
                                              <a:dgm id="{6CE30C01-4FF4-4260-BCEF-353AA03984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>
                                            <p:graphicEl>
                                              <a:dgm id="{6CE30C01-4FF4-4260-BCEF-353AA03984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6FCAAA-75D1-42B9-90D1-43F4BFBF6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">
                                            <p:graphicEl>
                                              <a:dgm id="{3D6FCAAA-75D1-42B9-90D1-43F4BFBF6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">
                                            <p:graphicEl>
                                              <a:dgm id="{3D6FCAAA-75D1-42B9-90D1-43F4BFBF6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30EDEC4-7349-474E-BCD3-C0B3CF691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">
                                            <p:graphicEl>
                                              <a:dgm id="{430EDEC4-7349-474E-BCD3-C0B3CF691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">
                                            <p:graphicEl>
                                              <a:dgm id="{430EDEC4-7349-474E-BCD3-C0B3CF691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4D54C8-E9A4-40AC-AED2-B145DED95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">
                                            <p:graphicEl>
                                              <a:dgm id="{F34D54C8-E9A4-40AC-AED2-B145DED95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">
                                            <p:graphicEl>
                                              <a:dgm id="{F34D54C8-E9A4-40AC-AED2-B145DED95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DC0DAD2-90EB-4BF1-A428-4B6296EBC9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">
                                            <p:graphicEl>
                                              <a:dgm id="{5DC0DAD2-90EB-4BF1-A428-4B6296EBC9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">
                                            <p:graphicEl>
                                              <a:dgm id="{5DC0DAD2-90EB-4BF1-A428-4B6296EBC9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6D0AE5-2D8A-4D2F-B81F-CA5CD1318C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>
                                            <p:graphicEl>
                                              <a:dgm id="{4B6D0AE5-2D8A-4D2F-B81F-CA5CD1318C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">
                                            <p:graphicEl>
                                              <a:dgm id="{4B6D0AE5-2D8A-4D2F-B81F-CA5CD1318C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BC6F1E-3F5F-4DA0-AC5C-CA75B30A7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">
                                            <p:graphicEl>
                                              <a:dgm id="{70BC6F1E-3F5F-4DA0-AC5C-CA75B30A7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">
                                            <p:graphicEl>
                                              <a:dgm id="{70BC6F1E-3F5F-4DA0-AC5C-CA75B30A7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CF76F74-84AC-46C7-BFBF-E50214A72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">
                                            <p:graphicEl>
                                              <a:dgm id="{7CF76F74-84AC-46C7-BFBF-E50214A72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">
                                            <p:graphicEl>
                                              <a:dgm id="{7CF76F74-84AC-46C7-BFBF-E50214A72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7FCA18-45C8-4206-BFED-7EB4EECFCC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">
                                            <p:graphicEl>
                                              <a:dgm id="{667FCA18-45C8-4206-BFED-7EB4EECFCC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">
                                            <p:graphicEl>
                                              <a:dgm id="{667FCA18-45C8-4206-BFED-7EB4EECFCC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20F75F-BFDF-4421-BA3F-C77F1C8D8A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">
                                            <p:graphicEl>
                                              <a:dgm id="{7220F75F-BFDF-4421-BA3F-C77F1C8D8A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">
                                            <p:graphicEl>
                                              <a:dgm id="{7220F75F-BFDF-4421-BA3F-C77F1C8D8A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E7C78E-10FD-4DE6-9DAE-84DEA8F3E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">
                                            <p:graphicEl>
                                              <a:dgm id="{C7E7C78E-10FD-4DE6-9DAE-84DEA8F3E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">
                                            <p:graphicEl>
                                              <a:dgm id="{C7E7C78E-10FD-4DE6-9DAE-84DEA8F3E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3D8CE8-BCFB-444C-8058-DEB04EE0F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">
                                            <p:graphicEl>
                                              <a:dgm id="{8E3D8CE8-BCFB-444C-8058-DEB04EE0F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">
                                            <p:graphicEl>
                                              <a:dgm id="{8E3D8CE8-BCFB-444C-8058-DEB04EE0F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E44F51-E89A-47D0-9F76-FECB57FE1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">
                                            <p:graphicEl>
                                              <a:dgm id="{58E44F51-E89A-47D0-9F76-FECB57FE1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">
                                            <p:graphicEl>
                                              <a:dgm id="{58E44F51-E89A-47D0-9F76-FECB57FE1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4B5F6F-9529-4A4E-9A42-36F80EF72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">
                                            <p:graphicEl>
                                              <a:dgm id="{8B4B5F6F-9529-4A4E-9A42-36F80EF72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">
                                            <p:graphicEl>
                                              <a:dgm id="{8B4B5F6F-9529-4A4E-9A42-36F80EF72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B27A3EB-1933-4A16-9739-40AB8BE34A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">
                                            <p:graphicEl>
                                              <a:dgm id="{1B27A3EB-1933-4A16-9739-40AB8BE34A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">
                                            <p:graphicEl>
                                              <a:dgm id="{1B27A3EB-1933-4A16-9739-40AB8BE34A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02267C-EB9D-4EB8-A31F-08189E8AC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">
                                            <p:graphicEl>
                                              <a:dgm id="{D902267C-EB9D-4EB8-A31F-08189E8AC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">
                                            <p:graphicEl>
                                              <a:dgm id="{D902267C-EB9D-4EB8-A31F-08189E8AC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B74796E-D749-47E5-8FF9-8A8630DE3A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">
                                            <p:graphicEl>
                                              <a:dgm id="{AB74796E-D749-47E5-8FF9-8A8630DE3A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">
                                            <p:graphicEl>
                                              <a:dgm id="{AB74796E-D749-47E5-8FF9-8A8630DE3A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4E211B-EAC7-496A-9591-22F389AE00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">
                                            <p:graphicEl>
                                              <a:dgm id="{7B4E211B-EAC7-496A-9591-22F389AE00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">
                                            <p:graphicEl>
                                              <a:dgm id="{7B4E211B-EAC7-496A-9591-22F389AE00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869827A-6F70-4273-88A3-59AF510A3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">
                                            <p:graphicEl>
                                              <a:dgm id="{F869827A-6F70-4273-88A3-59AF510A3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">
                                            <p:graphicEl>
                                              <a:dgm id="{F869827A-6F70-4273-88A3-59AF510A3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6C1F9A-3D7E-4DB1-9C54-6D5104970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">
                                            <p:graphicEl>
                                              <a:dgm id="{646C1F9A-3D7E-4DB1-9C54-6D5104970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">
                                            <p:graphicEl>
                                              <a:dgm id="{646C1F9A-3D7E-4DB1-9C54-6D5104970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BA4326-2D71-4380-A3AC-DD709C9A8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">
                                            <p:graphicEl>
                                              <a:dgm id="{28BA4326-2D71-4380-A3AC-DD709C9A8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">
                                            <p:graphicEl>
                                              <a:dgm id="{28BA4326-2D71-4380-A3AC-DD709C9A8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9F68808-52EA-4BF7-BAFE-A99B19342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">
                                            <p:graphicEl>
                                              <a:dgm id="{19F68808-52EA-4BF7-BAFE-A99B19342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">
                                            <p:graphicEl>
                                              <a:dgm id="{19F68808-52EA-4BF7-BAFE-A99B19342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B7CADF-7A56-42A5-B9D3-DA3E303BB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5">
                                            <p:graphicEl>
                                              <a:dgm id="{20B7CADF-7A56-42A5-B9D3-DA3E303BB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5">
                                            <p:graphicEl>
                                              <a:dgm id="{20B7CADF-7A56-42A5-B9D3-DA3E303BB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302D031-8ECD-4803-8C18-9934A3549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">
                                            <p:graphicEl>
                                              <a:dgm id="{C302D031-8ECD-4803-8C18-9934A3549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">
                                            <p:graphicEl>
                                              <a:dgm id="{C302D031-8ECD-4803-8C18-9934A3549A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9" y="269875"/>
            <a:ext cx="5500726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19099"/>
            <a:ext cx="3467100" cy="659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96696"/>
            <a:ext cx="8358246" cy="627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SA" sz="2400" b="1" dirty="0" smtClean="0">
                <a:cs typeface="+mn-cs"/>
              </a:rPr>
              <a:t>بماذا تتميز الصور الرقمية على الصور الفوتوغرافية التي يتم التقاطها بواسطة آلات التصوير الضوئية الفوتوغرافية .. ؟</a:t>
            </a:r>
            <a:endParaRPr lang="ar-SA" sz="2400" b="1" dirty="0">
              <a:cs typeface="+mn-cs"/>
            </a:endParaRPr>
          </a:p>
        </p:txBody>
      </p:sp>
      <p:graphicFrame>
        <p:nvGraphicFramePr>
          <p:cNvPr id="5" name="رسم تخطيطي 4"/>
          <p:cNvGraphicFramePr/>
          <p:nvPr>
            <p:extLst>
              <p:ext uri="{D42A27DB-BD31-4B8C-83A1-F6EECF244321}">
                <p14:modId xmlns:p14="http://schemas.microsoft.com/office/powerpoint/2010/main" val="4056934270"/>
              </p:ext>
            </p:extLst>
          </p:nvPr>
        </p:nvGraphicFramePr>
        <p:xfrm>
          <a:off x="357158" y="1214422"/>
          <a:ext cx="8501122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F4BCB7-41BE-4296-9558-62267A89F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8AF4BCB7-41BE-4296-9558-62267A89F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8AF4BCB7-41BE-4296-9558-62267A89F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BC0E7B1-18C8-4A73-8DCA-B0469E2219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ABC0E7B1-18C8-4A73-8DCA-B0469E2219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ABC0E7B1-18C8-4A73-8DCA-B0469E2219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373828-1918-4538-85E7-A9F02F9B7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7B373828-1918-4538-85E7-A9F02F9B7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7B373828-1918-4538-85E7-A9F02F9B7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2D7D06-0EA2-47CC-BF70-F7F73FF26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graphicEl>
                                              <a:dgm id="{942D7D06-0EA2-47CC-BF70-F7F73FF26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graphicEl>
                                              <a:dgm id="{942D7D06-0EA2-47CC-BF70-F7F73FF26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10A987-1661-4C69-87DF-6DFE0348D7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DF10A987-1661-4C69-87DF-6DFE0348D7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DF10A987-1661-4C69-87DF-6DFE0348D7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66"/>
            <a:ext cx="342902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285728"/>
            <a:ext cx="4953015" cy="2888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3500438"/>
            <a:ext cx="514353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0" y="207963"/>
            <a:ext cx="9110663" cy="6448425"/>
            <a:chOff x="0" y="131"/>
            <a:chExt cx="5739" cy="4062"/>
          </a:xfrm>
        </p:grpSpPr>
        <p:pic>
          <p:nvPicPr>
            <p:cNvPr id="10243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" y="131"/>
              <a:ext cx="5718" cy="4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5" name="Text Box 13"/>
            <p:cNvSpPr txBox="1">
              <a:spLocks noChangeArrowheads="1"/>
            </p:cNvSpPr>
            <p:nvPr/>
          </p:nvSpPr>
          <p:spPr bwMode="auto">
            <a:xfrm>
              <a:off x="0" y="3792"/>
              <a:ext cx="2976" cy="32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ar-SA" sz="1600" b="1"/>
                <a:t>المصدر:</a:t>
              </a:r>
              <a:r>
                <a:rPr lang="ar-SA" sz="1200"/>
                <a:t> </a:t>
              </a:r>
              <a:r>
                <a:rPr lang="en-US" sz="1200"/>
                <a:t>Lillesand, T., et al., (5th ed, 2004), Remote Sensing and Image Interpretation, John Wiley &amp; Sons,.</a:t>
              </a: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416082"/>
            <a:ext cx="8429684" cy="59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49289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السادسة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7525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400052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14290"/>
            <a:ext cx="30718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2643182"/>
            <a:ext cx="42862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1" y="285728"/>
            <a:ext cx="169281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>
            <a:spLocks noGrp="1"/>
          </p:cNvSpPr>
          <p:nvPr>
            <p:ph type="title"/>
          </p:nvPr>
        </p:nvSpPr>
        <p:spPr>
          <a:xfrm>
            <a:off x="1290464" y="260648"/>
            <a:ext cx="6563072" cy="7254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الأهميـة</a:t>
            </a:r>
            <a:r>
              <a:rPr lang="ar-IQ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علم الاستشعار عن بعد</a:t>
            </a:r>
            <a:endParaRPr lang="ar-S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عنصر نائب للمحتوى 7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4911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3" y="263525"/>
            <a:ext cx="5553075" cy="632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876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1772816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ar-SA" sz="2800" b="1" dirty="0">
                <a:solidFill>
                  <a:schemeClr val="bg2">
                    <a:lumMod val="25000"/>
                  </a:schemeClr>
                </a:solidFill>
              </a:rPr>
              <a:t>و بما أن الصورة الرقمية لحزمة طيفية واحدة يمكن أن تحتوي على آلاف الصفوف و آلاف الأعمدة فإن عدد وحدات الصورة يمكن أن يصل إلى الملايين .</a:t>
            </a:r>
          </a:p>
          <a:p>
            <a:pPr algn="just"/>
            <a:r>
              <a:rPr lang="ar-SA" sz="2800" b="1" dirty="0">
                <a:solidFill>
                  <a:schemeClr val="bg2">
                    <a:lumMod val="25000"/>
                  </a:schemeClr>
                </a:solidFill>
              </a:rPr>
              <a:t> و على سبيل المثال فإن الصورة الرقمية للقمر الصناعي الأمريكي لاندسات و التي تغطي على الأرض مساحة 185 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</a:rPr>
              <a:t>x</a:t>
            </a:r>
            <a:r>
              <a:rPr lang="ar-SA" sz="2800" b="1" dirty="0">
                <a:solidFill>
                  <a:schemeClr val="bg2">
                    <a:lumMod val="25000"/>
                  </a:schemeClr>
                </a:solidFill>
              </a:rPr>
              <a:t> 170 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</a:rPr>
              <a:t> km</a:t>
            </a:r>
            <a:r>
              <a:rPr lang="ar-SA" sz="2800" b="1" dirty="0">
                <a:solidFill>
                  <a:schemeClr val="bg2">
                    <a:lumMod val="25000"/>
                  </a:schemeClr>
                </a:solidFill>
              </a:rPr>
              <a:t> تحتوي على 42 مليون وحدة صورة في نظام الماسح متعدد الأطياف الذي يغطي كل مستشعر فيه أربعة حزم طيفية ، و 291 مليون وحدة صورة في نظام الماسح الموضوعي ذي الحزم الطيفية السبعة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65770"/>
            <a:ext cx="8501122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2857488" y="71414"/>
            <a:ext cx="5972188" cy="571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2800" b="1" dirty="0" smtClean="0">
                <a:cs typeface="Arabic Transparent" pitchFamily="2" charset="-78"/>
              </a:rPr>
              <a:t>الخصائص الرئيسة لأجهزة الاستشعار عن بعد</a:t>
            </a:r>
            <a:endParaRPr lang="ar-SA" sz="2800" b="1" dirty="0">
              <a:cs typeface="Arabic Transparent" pitchFamily="2" charset="-78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54" y="2548350"/>
            <a:ext cx="8501122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3" y="4990972"/>
            <a:ext cx="8715436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286380" y="203200"/>
            <a:ext cx="3400420" cy="5825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3200" b="1" dirty="0" smtClean="0"/>
              <a:t>الوضوح الطيفي</a:t>
            </a:r>
            <a:endParaRPr lang="ar-SA" sz="3200" b="1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785794"/>
            <a:ext cx="8572560" cy="2428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29" y="3214686"/>
            <a:ext cx="8429684" cy="321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scan0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500" y="214291"/>
            <a:ext cx="7010400" cy="6357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7818" y="214290"/>
            <a:ext cx="3328982" cy="6540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3200" b="1" dirty="0" smtClean="0"/>
              <a:t>الوضوح الراديومتري</a:t>
            </a:r>
            <a:endParaRPr lang="ar-SA" sz="3200" b="1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928670"/>
            <a:ext cx="8643998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500306"/>
            <a:ext cx="8501122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5000636"/>
            <a:ext cx="8643998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8" y="571480"/>
            <a:ext cx="8782080" cy="10715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58" y="1357298"/>
            <a:ext cx="8358246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8" y="4910892"/>
            <a:ext cx="8782080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6" y="285728"/>
            <a:ext cx="8634442" cy="6018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49289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السابعة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651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400420" cy="5825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3200" b="1" dirty="0" smtClean="0"/>
              <a:t>الوضوح المكاني</a:t>
            </a:r>
            <a:endParaRPr lang="ar-SA" sz="3200" b="1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642918"/>
            <a:ext cx="8715436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2714620"/>
            <a:ext cx="8853518" cy="1357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929066"/>
            <a:ext cx="8501122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عنصر نائب للمحتوى 7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4911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63072" cy="7254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الأهميـة</a:t>
            </a:r>
            <a:r>
              <a:rPr lang="ar-IQ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علم الاستشعار عن بعد</a:t>
            </a:r>
            <a:endParaRPr lang="ar-S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65113"/>
            <a:ext cx="8863043" cy="6334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282" y="214290"/>
            <a:ext cx="8715436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58" y="1643050"/>
            <a:ext cx="8429684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282" y="4572008"/>
            <a:ext cx="8643998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844395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285720" y="285728"/>
            <a:ext cx="635798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b="1" dirty="0" smtClean="0"/>
              <a:t>صورة من القمر الصناعي الطائر السريع </a:t>
            </a:r>
            <a:r>
              <a:rPr lang="en-US" b="1" dirty="0" smtClean="0"/>
              <a:t> Quick Bird</a:t>
            </a:r>
            <a:r>
              <a:rPr lang="ar-SA" b="1" dirty="0" smtClean="0"/>
              <a:t> لمدينة </a:t>
            </a:r>
            <a:r>
              <a:rPr lang="ar-SA" b="1" dirty="0" err="1" smtClean="0"/>
              <a:t>سورابيا</a:t>
            </a:r>
            <a:r>
              <a:rPr lang="ar-SA" b="1" dirty="0" smtClean="0"/>
              <a:t> – اندونيسيا</a:t>
            </a:r>
          </a:p>
          <a:p>
            <a:pPr algn="ctr"/>
            <a:r>
              <a:rPr lang="ar-SA" b="1" dirty="0" smtClean="0"/>
              <a:t>الدقة التمييزية المكانية للصورة الأصل 2.4 متر </a:t>
            </a:r>
            <a:endParaRPr lang="ar-SA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1" y="3086121"/>
            <a:ext cx="8501122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285720" y="5786454"/>
            <a:ext cx="414340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b="1" dirty="0" smtClean="0"/>
              <a:t>صورة القمر الصناعي </a:t>
            </a:r>
            <a:r>
              <a:rPr lang="ar-SA" b="1" dirty="0" err="1" smtClean="0"/>
              <a:t>سبوت</a:t>
            </a:r>
            <a:r>
              <a:rPr lang="ar-SA" b="1" dirty="0" smtClean="0"/>
              <a:t> </a:t>
            </a:r>
            <a:r>
              <a:rPr lang="en-US" b="1" dirty="0" smtClean="0"/>
              <a:t>SPOT</a:t>
            </a:r>
            <a:r>
              <a:rPr lang="ar-SA" b="1" dirty="0" smtClean="0"/>
              <a:t> لمدينة بغداد</a:t>
            </a:r>
          </a:p>
          <a:p>
            <a:pPr algn="ctr"/>
            <a:r>
              <a:rPr lang="ar-SA" b="1" dirty="0" smtClean="0"/>
              <a:t>الدقة التمييزية المكانية 10 متر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795338"/>
            <a:ext cx="84201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57166"/>
            <a:ext cx="37338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قوس كبير أيسر 1"/>
          <p:cNvSpPr/>
          <p:nvPr/>
        </p:nvSpPr>
        <p:spPr>
          <a:xfrm>
            <a:off x="899592" y="4365104"/>
            <a:ext cx="288032" cy="792088"/>
          </a:xfrm>
          <a:prstGeom prst="lef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5" name="قوس كبير أيسر 4"/>
          <p:cNvSpPr/>
          <p:nvPr/>
        </p:nvSpPr>
        <p:spPr>
          <a:xfrm>
            <a:off x="907976" y="5157192"/>
            <a:ext cx="288032" cy="792088"/>
          </a:xfrm>
          <a:prstGeom prst="lef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3" name="مربع نص 2"/>
          <p:cNvSpPr txBox="1"/>
          <p:nvPr/>
        </p:nvSpPr>
        <p:spPr>
          <a:xfrm>
            <a:off x="107503" y="4576482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</a:t>
            </a:r>
            <a:endParaRPr lang="ar-YE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60934" y="5368570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2</a:t>
            </a:r>
            <a:endParaRPr lang="ar-YE" b="1" dirty="0"/>
          </a:p>
        </p:txBody>
      </p:sp>
      <p:sp>
        <p:nvSpPr>
          <p:cNvPr id="4" name="قوس كبير أيسر 3"/>
          <p:cNvSpPr/>
          <p:nvPr/>
        </p:nvSpPr>
        <p:spPr>
          <a:xfrm rot="5400000" flipV="1">
            <a:off x="3060068" y="3861282"/>
            <a:ext cx="288031" cy="719613"/>
          </a:xfrm>
          <a:prstGeom prst="leftBrace">
            <a:avLst>
              <a:gd name="adj1" fmla="val 8333"/>
              <a:gd name="adj2" fmla="val 5172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9" name="مربع نص 8"/>
          <p:cNvSpPr txBox="1"/>
          <p:nvPr/>
        </p:nvSpPr>
        <p:spPr>
          <a:xfrm>
            <a:off x="2844277" y="3728145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عمود 3</a:t>
            </a:r>
            <a:endParaRPr lang="ar-YE" b="1" dirty="0"/>
          </a:p>
        </p:txBody>
      </p:sp>
      <p:sp>
        <p:nvSpPr>
          <p:cNvPr id="6" name="مخطط انسيابي: رابط 5"/>
          <p:cNvSpPr/>
          <p:nvPr/>
        </p:nvSpPr>
        <p:spPr>
          <a:xfrm>
            <a:off x="6300192" y="4293096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11" name="مخطط انسيابي: رابط 10"/>
          <p:cNvSpPr/>
          <p:nvPr/>
        </p:nvSpPr>
        <p:spPr>
          <a:xfrm>
            <a:off x="6444208" y="4581128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12" name="مخطط انسيابي: رابط 11"/>
          <p:cNvSpPr/>
          <p:nvPr/>
        </p:nvSpPr>
        <p:spPr>
          <a:xfrm>
            <a:off x="6604992" y="4833156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13" name="مربع نص 12"/>
          <p:cNvSpPr txBox="1"/>
          <p:nvPr/>
        </p:nvSpPr>
        <p:spPr>
          <a:xfrm>
            <a:off x="7627077" y="4221088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</a:t>
            </a:r>
            <a:endParaRPr lang="ar-YE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7623980" y="4859868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عمود 7</a:t>
            </a:r>
            <a:endParaRPr lang="ar-YE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7623979" y="5507940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حزمة 3</a:t>
            </a:r>
            <a:endParaRPr lang="ar-YE" b="1" dirty="0"/>
          </a:p>
        </p:txBody>
      </p:sp>
      <p:cxnSp>
        <p:nvCxnSpPr>
          <p:cNvPr id="17" name="رابط بشكل مرفق 16"/>
          <p:cNvCxnSpPr>
            <a:stCxn id="11" idx="6"/>
            <a:endCxn id="14" idx="1"/>
          </p:cNvCxnSpPr>
          <p:nvPr/>
        </p:nvCxnSpPr>
        <p:spPr>
          <a:xfrm>
            <a:off x="6588224" y="4779150"/>
            <a:ext cx="1035756" cy="265384"/>
          </a:xfrm>
          <a:prstGeom prst="bentConnector3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بشكل مرفق 18"/>
          <p:cNvCxnSpPr>
            <a:stCxn id="12" idx="6"/>
            <a:endCxn id="15" idx="1"/>
          </p:cNvCxnSpPr>
          <p:nvPr/>
        </p:nvCxnSpPr>
        <p:spPr>
          <a:xfrm>
            <a:off x="6749008" y="5031178"/>
            <a:ext cx="874971" cy="661428"/>
          </a:xfrm>
          <a:prstGeom prst="bentConnector3">
            <a:avLst>
              <a:gd name="adj1" fmla="val 29723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رابط بشكل مرفق 24"/>
          <p:cNvCxnSpPr>
            <a:stCxn id="6" idx="6"/>
            <a:endCxn id="13" idx="1"/>
          </p:cNvCxnSpPr>
          <p:nvPr/>
        </p:nvCxnSpPr>
        <p:spPr>
          <a:xfrm flipV="1">
            <a:off x="6444208" y="4405754"/>
            <a:ext cx="1182869" cy="85364"/>
          </a:xfrm>
          <a:prstGeom prst="bentConnector3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ستطيل مستدير الزوايا 7"/>
          <p:cNvSpPr/>
          <p:nvPr/>
        </p:nvSpPr>
        <p:spPr>
          <a:xfrm>
            <a:off x="1268016" y="4405754"/>
            <a:ext cx="5680248" cy="751438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259632" y="5125834"/>
            <a:ext cx="5680248" cy="751438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2339752" y="2420888"/>
            <a:ext cx="915324" cy="28803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3407476" y="2437656"/>
            <a:ext cx="457662" cy="27126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43607" y="2437656"/>
            <a:ext cx="805201" cy="28803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2844277" y="4405754"/>
            <a:ext cx="792030" cy="147151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مربع نص 12"/>
          <p:cNvSpPr txBox="1"/>
          <p:nvPr/>
        </p:nvSpPr>
        <p:spPr>
          <a:xfrm>
            <a:off x="0" y="4571836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</a:t>
            </a:r>
            <a:endParaRPr lang="ar-YE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7290" y="5113707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2</a:t>
            </a:r>
            <a:endParaRPr lang="ar-YE" b="1" dirty="0"/>
          </a:p>
        </p:txBody>
      </p:sp>
      <p:cxnSp>
        <p:nvCxnSpPr>
          <p:cNvPr id="15" name="رابط بشكل مرفق 14"/>
          <p:cNvCxnSpPr>
            <a:endCxn id="13" idx="3"/>
          </p:cNvCxnSpPr>
          <p:nvPr/>
        </p:nvCxnSpPr>
        <p:spPr>
          <a:xfrm rot="10800000">
            <a:off x="821600" y="4756502"/>
            <a:ext cx="1302129" cy="184666"/>
          </a:xfrm>
          <a:prstGeom prst="bentConnector3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بشكل مرفق 16"/>
          <p:cNvCxnSpPr>
            <a:endCxn id="14" idx="3"/>
          </p:cNvCxnSpPr>
          <p:nvPr/>
        </p:nvCxnSpPr>
        <p:spPr>
          <a:xfrm rot="10800000" flipV="1">
            <a:off x="828890" y="5206039"/>
            <a:ext cx="1294841" cy="92333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رابط بشكل مرفق 22"/>
          <p:cNvCxnSpPr/>
          <p:nvPr/>
        </p:nvCxnSpPr>
        <p:spPr>
          <a:xfrm rot="10800000">
            <a:off x="827584" y="5692606"/>
            <a:ext cx="1302129" cy="184666"/>
          </a:xfrm>
          <a:prstGeom prst="bentConnector3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رابط بشكل مرفق 23"/>
          <p:cNvCxnSpPr/>
          <p:nvPr/>
        </p:nvCxnSpPr>
        <p:spPr>
          <a:xfrm rot="10800000" flipV="1">
            <a:off x="834874" y="6072971"/>
            <a:ext cx="1294841" cy="92333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ربع نص 24"/>
          <p:cNvSpPr txBox="1"/>
          <p:nvPr/>
        </p:nvSpPr>
        <p:spPr>
          <a:xfrm>
            <a:off x="-36512" y="5507940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</a:t>
            </a:r>
            <a:endParaRPr lang="ar-YE" b="1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36512" y="5949280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2</a:t>
            </a:r>
            <a:endParaRPr lang="ar-YE" b="1" dirty="0"/>
          </a:p>
        </p:txBody>
      </p:sp>
      <p:sp>
        <p:nvSpPr>
          <p:cNvPr id="22" name="قوس كبير أيمن 21"/>
          <p:cNvSpPr/>
          <p:nvPr/>
        </p:nvSpPr>
        <p:spPr>
          <a:xfrm>
            <a:off x="7668344" y="4848835"/>
            <a:ext cx="288032" cy="449537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28" name="قوس كبير أيمن 27"/>
          <p:cNvSpPr/>
          <p:nvPr/>
        </p:nvSpPr>
        <p:spPr>
          <a:xfrm>
            <a:off x="7596336" y="5715767"/>
            <a:ext cx="288032" cy="449537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29" name="مربع نص 28"/>
          <p:cNvSpPr txBox="1"/>
          <p:nvPr/>
        </p:nvSpPr>
        <p:spPr>
          <a:xfrm>
            <a:off x="7998873" y="5733256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حزمة 2</a:t>
            </a:r>
            <a:endParaRPr lang="ar-YE" b="1" dirty="0"/>
          </a:p>
        </p:txBody>
      </p:sp>
      <p:sp>
        <p:nvSpPr>
          <p:cNvPr id="30" name="مربع نص 29"/>
          <p:cNvSpPr txBox="1"/>
          <p:nvPr/>
        </p:nvSpPr>
        <p:spPr>
          <a:xfrm>
            <a:off x="8028384" y="4869160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حزمة 1</a:t>
            </a:r>
            <a:endParaRPr lang="ar-YE" b="1" dirty="0"/>
          </a:p>
        </p:txBody>
      </p:sp>
      <p:sp>
        <p:nvSpPr>
          <p:cNvPr id="31" name="مربع نص 30"/>
          <p:cNvSpPr txBox="1"/>
          <p:nvPr/>
        </p:nvSpPr>
        <p:spPr>
          <a:xfrm>
            <a:off x="2411761" y="3676382"/>
            <a:ext cx="115212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 ، 2</a:t>
            </a:r>
            <a:endParaRPr lang="ar-YE" b="1" dirty="0"/>
          </a:p>
        </p:txBody>
      </p:sp>
      <p:sp>
        <p:nvSpPr>
          <p:cNvPr id="32" name="مربع نص 31"/>
          <p:cNvSpPr txBox="1"/>
          <p:nvPr/>
        </p:nvSpPr>
        <p:spPr>
          <a:xfrm>
            <a:off x="3801161" y="3955122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عمود 3</a:t>
            </a:r>
            <a:endParaRPr lang="ar-YE" b="1" dirty="0"/>
          </a:p>
        </p:txBody>
      </p:sp>
      <p:sp>
        <p:nvSpPr>
          <p:cNvPr id="33" name="مربع نص 32"/>
          <p:cNvSpPr txBox="1"/>
          <p:nvPr/>
        </p:nvSpPr>
        <p:spPr>
          <a:xfrm>
            <a:off x="5076057" y="4250460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حزمة 1</a:t>
            </a:r>
            <a:endParaRPr lang="ar-YE" b="1" dirty="0"/>
          </a:p>
        </p:txBody>
      </p:sp>
      <p:sp>
        <p:nvSpPr>
          <p:cNvPr id="34" name="مخطط انسيابي: رابط 33"/>
          <p:cNvSpPr/>
          <p:nvPr/>
        </p:nvSpPr>
        <p:spPr>
          <a:xfrm>
            <a:off x="4067945" y="4900518"/>
            <a:ext cx="144016" cy="396044"/>
          </a:xfrm>
          <a:prstGeom prst="flowChartConnector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35" name="مخطط انسيابي: رابط 34"/>
          <p:cNvSpPr/>
          <p:nvPr/>
        </p:nvSpPr>
        <p:spPr>
          <a:xfrm>
            <a:off x="4427984" y="4905164"/>
            <a:ext cx="144016" cy="396044"/>
          </a:xfrm>
          <a:prstGeom prst="flowChartConnector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cxnSp>
        <p:nvCxnSpPr>
          <p:cNvPr id="36" name="رابط بشكل مرفق 35"/>
          <p:cNvCxnSpPr>
            <a:endCxn id="32" idx="1"/>
          </p:cNvCxnSpPr>
          <p:nvPr/>
        </p:nvCxnSpPr>
        <p:spPr>
          <a:xfrm rot="16200000" flipV="1">
            <a:off x="3662200" y="4278749"/>
            <a:ext cx="760730" cy="482808"/>
          </a:xfrm>
          <a:prstGeom prst="bentConnector4">
            <a:avLst>
              <a:gd name="adj1" fmla="val 37863"/>
              <a:gd name="adj2" fmla="val 147348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رابط بشكل مرفق 36"/>
          <p:cNvCxnSpPr>
            <a:stCxn id="34" idx="0"/>
            <a:endCxn id="31" idx="1"/>
          </p:cNvCxnSpPr>
          <p:nvPr/>
        </p:nvCxnSpPr>
        <p:spPr>
          <a:xfrm rot="16200000" flipV="1">
            <a:off x="2756122" y="3516687"/>
            <a:ext cx="1039470" cy="1728192"/>
          </a:xfrm>
          <a:prstGeom prst="bentConnector4">
            <a:avLst>
              <a:gd name="adj1" fmla="val 41117"/>
              <a:gd name="adj2" fmla="val 113228"/>
            </a:avLst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رابط بشكل مرفق 37"/>
          <p:cNvCxnSpPr>
            <a:stCxn id="35" idx="6"/>
            <a:endCxn id="33" idx="1"/>
          </p:cNvCxnSpPr>
          <p:nvPr/>
        </p:nvCxnSpPr>
        <p:spPr>
          <a:xfrm flipV="1">
            <a:off x="4572000" y="4435126"/>
            <a:ext cx="504057" cy="668060"/>
          </a:xfrm>
          <a:prstGeom prst="bentConnector3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مخطط انسيابي: رابط 38"/>
          <p:cNvSpPr/>
          <p:nvPr/>
        </p:nvSpPr>
        <p:spPr>
          <a:xfrm>
            <a:off x="4220345" y="4869160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6084226" y="4900518"/>
            <a:ext cx="720022" cy="12334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43" name="مربع نص 42"/>
          <p:cNvSpPr txBox="1"/>
          <p:nvPr/>
        </p:nvSpPr>
        <p:spPr>
          <a:xfrm>
            <a:off x="6930455" y="4065794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عمود 6</a:t>
            </a:r>
            <a:endParaRPr lang="ar-YE" b="1" dirty="0"/>
          </a:p>
        </p:txBody>
      </p:sp>
      <p:cxnSp>
        <p:nvCxnSpPr>
          <p:cNvPr id="2051" name="رابط بشكل مرفق 2050"/>
          <p:cNvCxnSpPr>
            <a:stCxn id="42" idx="0"/>
          </p:cNvCxnSpPr>
          <p:nvPr/>
        </p:nvCxnSpPr>
        <p:spPr>
          <a:xfrm rot="5400000" flipH="1" flipV="1">
            <a:off x="6362317" y="4332380"/>
            <a:ext cx="650058" cy="486218"/>
          </a:xfrm>
          <a:prstGeom prst="bentConnector3">
            <a:avLst>
              <a:gd name="adj1" fmla="val 98288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مستطيل مستدير الزوايا 2052"/>
          <p:cNvSpPr/>
          <p:nvPr/>
        </p:nvSpPr>
        <p:spPr>
          <a:xfrm>
            <a:off x="3923929" y="3429000"/>
            <a:ext cx="504056" cy="24738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2843808" y="3400436"/>
            <a:ext cx="936105" cy="26166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230266" y="3400436"/>
            <a:ext cx="605430" cy="27594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642918"/>
            <a:ext cx="847725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قوس كبير أيسر 2"/>
          <p:cNvSpPr/>
          <p:nvPr/>
        </p:nvSpPr>
        <p:spPr>
          <a:xfrm rot="5400000" flipV="1">
            <a:off x="1691680" y="3203260"/>
            <a:ext cx="288032" cy="1440160"/>
          </a:xfrm>
          <a:prstGeom prst="leftBrace">
            <a:avLst>
              <a:gd name="adj1" fmla="val 8333"/>
              <a:gd name="adj2" fmla="val 5172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4" name="مربع نص 3"/>
          <p:cNvSpPr txBox="1"/>
          <p:nvPr/>
        </p:nvSpPr>
        <p:spPr>
          <a:xfrm>
            <a:off x="1446145" y="3429000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عمود 1</a:t>
            </a:r>
            <a:endParaRPr lang="ar-YE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60934" y="4067356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</a:t>
            </a:r>
            <a:endParaRPr lang="ar-YE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60934" y="4436688"/>
            <a:ext cx="8215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2</a:t>
            </a:r>
            <a:endParaRPr lang="ar-YE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843808" y="2780928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صف 1</a:t>
            </a:r>
            <a:endParaRPr lang="ar-YE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017184" y="3059668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عمود 3</a:t>
            </a:r>
            <a:endParaRPr lang="ar-YE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5292080" y="3355006"/>
            <a:ext cx="82159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YE" b="1" dirty="0" smtClean="0"/>
              <a:t>حزمة 1</a:t>
            </a:r>
            <a:endParaRPr lang="ar-YE" b="1" dirty="0"/>
          </a:p>
        </p:txBody>
      </p:sp>
      <p:sp>
        <p:nvSpPr>
          <p:cNvPr id="10" name="مخطط انسيابي: رابط 9"/>
          <p:cNvSpPr/>
          <p:nvPr/>
        </p:nvSpPr>
        <p:spPr>
          <a:xfrm>
            <a:off x="4283968" y="4005064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11" name="مخطط انسيابي: رابط 10"/>
          <p:cNvSpPr/>
          <p:nvPr/>
        </p:nvSpPr>
        <p:spPr>
          <a:xfrm>
            <a:off x="4427984" y="4005064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sp>
        <p:nvSpPr>
          <p:cNvPr id="12" name="مخطط انسيابي: رابط 11"/>
          <p:cNvSpPr/>
          <p:nvPr/>
        </p:nvSpPr>
        <p:spPr>
          <a:xfrm>
            <a:off x="4572000" y="4009710"/>
            <a:ext cx="144016" cy="39604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YE"/>
          </a:p>
        </p:txBody>
      </p:sp>
      <p:cxnSp>
        <p:nvCxnSpPr>
          <p:cNvPr id="17" name="رابط بشكل مرفق 16"/>
          <p:cNvCxnSpPr>
            <a:stCxn id="11" idx="0"/>
            <a:endCxn id="8" idx="1"/>
          </p:cNvCxnSpPr>
          <p:nvPr/>
        </p:nvCxnSpPr>
        <p:spPr>
          <a:xfrm rot="16200000" flipV="1">
            <a:off x="3878223" y="3383295"/>
            <a:ext cx="760730" cy="482808"/>
          </a:xfrm>
          <a:prstGeom prst="bentConnector4">
            <a:avLst>
              <a:gd name="adj1" fmla="val 37863"/>
              <a:gd name="adj2" fmla="val 147348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بشكل مرفق 18"/>
          <p:cNvCxnSpPr>
            <a:stCxn id="10" idx="0"/>
            <a:endCxn id="7" idx="1"/>
          </p:cNvCxnSpPr>
          <p:nvPr/>
        </p:nvCxnSpPr>
        <p:spPr>
          <a:xfrm rot="16200000" flipV="1">
            <a:off x="3080157" y="2729245"/>
            <a:ext cx="1039470" cy="1512168"/>
          </a:xfrm>
          <a:prstGeom prst="bentConnector4">
            <a:avLst>
              <a:gd name="adj1" fmla="val 13545"/>
              <a:gd name="adj2" fmla="val 115117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بشكل مرفق 28"/>
          <p:cNvCxnSpPr>
            <a:stCxn id="12" idx="6"/>
            <a:endCxn id="9" idx="1"/>
          </p:cNvCxnSpPr>
          <p:nvPr/>
        </p:nvCxnSpPr>
        <p:spPr>
          <a:xfrm flipV="1">
            <a:off x="4716016" y="3539672"/>
            <a:ext cx="576064" cy="668060"/>
          </a:xfrm>
          <a:prstGeom prst="bentConnector3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49289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الثامنة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5151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17" y="433387"/>
            <a:ext cx="8577263" cy="220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2"/>
            <a:ext cx="8929718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115175" cy="375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عنصر نائب للمحتوى 7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4911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1290464" y="260648"/>
            <a:ext cx="6563072" cy="7254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الأهميـة</a:t>
            </a:r>
            <a:r>
              <a:rPr lang="ar-IQ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علم الاستشعار عن بعد</a:t>
            </a:r>
            <a:endParaRPr lang="ar-S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C1AC8F19-81E9-4A1F-A67E-B9169BA3D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F3836D96-AE32-446C-87CD-118538EA2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88" y="890588"/>
            <a:ext cx="66770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8" y="1571612"/>
            <a:ext cx="8858280" cy="44012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ar-SA" sz="2800" b="1" dirty="0" smtClean="0"/>
              <a:t>	يوضح الشكل التالي بيانات صورة رقمية من حزمتين تتكون بيانات كل حزمة من مصفوفة 3 * 3 </a:t>
            </a:r>
          </a:p>
          <a:p>
            <a:pPr algn="just"/>
            <a:r>
              <a:rPr lang="ar-SA" sz="2800" b="1" dirty="0" smtClean="0"/>
              <a:t>المطلوب :</a:t>
            </a:r>
          </a:p>
          <a:p>
            <a:pPr algn="just">
              <a:buFont typeface="Wingdings" pitchFamily="2" charset="2"/>
              <a:buChar char="v"/>
            </a:pPr>
            <a:r>
              <a:rPr lang="ar-SA" sz="2800" b="1" dirty="0" smtClean="0"/>
              <a:t> ترتيب البيانات لتكون على شكل مصفوفة بيانات .</a:t>
            </a:r>
          </a:p>
          <a:p>
            <a:pPr algn="just">
              <a:buFont typeface="Wingdings" pitchFamily="2" charset="2"/>
              <a:buChar char="v"/>
            </a:pPr>
            <a:r>
              <a:rPr lang="ar-SA" sz="2800" b="1" dirty="0" smtClean="0"/>
              <a:t> أحسب الوسط الحسابي و </a:t>
            </a:r>
            <a:r>
              <a:rPr lang="ar-YE" sz="2800" b="1" dirty="0" smtClean="0"/>
              <a:t>الانحراف </a:t>
            </a:r>
            <a:r>
              <a:rPr lang="ar-SA" sz="2800" b="1" dirty="0" smtClean="0"/>
              <a:t>المعياري للصورة في كل من الحزمتين . </a:t>
            </a:r>
          </a:p>
          <a:p>
            <a:pPr algn="just">
              <a:buFont typeface="Wingdings" pitchFamily="2" charset="2"/>
              <a:buChar char="v"/>
            </a:pPr>
            <a:r>
              <a:rPr lang="ar-SA" sz="2800" b="1" dirty="0" smtClean="0"/>
              <a:t>أرسم المخطط التكراري لكل منهما .</a:t>
            </a:r>
          </a:p>
          <a:p>
            <a:pPr algn="just"/>
            <a:endParaRPr lang="ar-SA" sz="2800" b="1" dirty="0" smtClean="0"/>
          </a:p>
          <a:p>
            <a:pPr algn="just"/>
            <a:endParaRPr lang="ar-SA" sz="2800" b="1" dirty="0" smtClean="0"/>
          </a:p>
          <a:p>
            <a:pPr algn="just"/>
            <a:endParaRPr lang="ar-SA" sz="2800" b="1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904808"/>
              </p:ext>
            </p:extLst>
          </p:nvPr>
        </p:nvGraphicFramePr>
        <p:xfrm>
          <a:off x="1857356" y="4786352"/>
          <a:ext cx="6095997" cy="370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59501"/>
              </p:ext>
            </p:extLst>
          </p:nvPr>
        </p:nvGraphicFramePr>
        <p:xfrm>
          <a:off x="1857356" y="5290408"/>
          <a:ext cx="6095997" cy="3708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6929454" y="274638"/>
            <a:ext cx="1757346" cy="65403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SA" b="1" dirty="0" smtClean="0"/>
              <a:t>تمرين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249289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التاسعة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4498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تفسير </a:t>
            </a:r>
            <a:r>
              <a:rPr lang="ar-YE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تحليل صور </a:t>
            </a:r>
            <a:r>
              <a:rPr lang="ar-YE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مناظر الاستشعار عن بعد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685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YE" b="1" dirty="0" smtClean="0"/>
              <a:t>هي عملية تتصف بالعلم </a:t>
            </a:r>
            <a:r>
              <a:rPr lang="ar-YE" b="1" dirty="0" err="1" smtClean="0"/>
              <a:t>و</a:t>
            </a:r>
            <a:r>
              <a:rPr lang="ar-YE" b="1" dirty="0" smtClean="0"/>
              <a:t> الفن في الوقت ذاته .</a:t>
            </a:r>
            <a:endParaRPr lang="ar-SA" b="1" dirty="0"/>
          </a:p>
        </p:txBody>
      </p:sp>
      <p:sp>
        <p:nvSpPr>
          <p:cNvPr id="4" name="مستطيل ذو زوايا قطرية مستديرة 3"/>
          <p:cNvSpPr/>
          <p:nvPr/>
        </p:nvSpPr>
        <p:spPr>
          <a:xfrm>
            <a:off x="2571736" y="2000240"/>
            <a:ext cx="4572032" cy="857256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Y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مراحل تفسير الصور الجوية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وسيلة شرح مع سهم إلى الأسفل 4"/>
          <p:cNvSpPr/>
          <p:nvPr/>
        </p:nvSpPr>
        <p:spPr>
          <a:xfrm>
            <a:off x="6143636" y="3071810"/>
            <a:ext cx="2071702" cy="178595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YE" sz="2400" b="1" dirty="0" smtClean="0"/>
              <a:t>مرحلة تحديد الظاهرات الرئيسة</a:t>
            </a:r>
            <a:endParaRPr lang="ar-SA" sz="2400" b="1" dirty="0"/>
          </a:p>
        </p:txBody>
      </p:sp>
      <p:sp>
        <p:nvSpPr>
          <p:cNvPr id="6" name="وسيلة شرح مع سهم إلى الأسفل 5"/>
          <p:cNvSpPr/>
          <p:nvPr/>
        </p:nvSpPr>
        <p:spPr>
          <a:xfrm>
            <a:off x="1500166" y="3071810"/>
            <a:ext cx="2071702" cy="1785950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YE" sz="2400" b="1" dirty="0" smtClean="0"/>
              <a:t>مرحلة تفسير خصائص الظاهرات</a:t>
            </a:r>
            <a:endParaRPr lang="ar-SA" sz="2400" b="1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5857884" y="4929198"/>
            <a:ext cx="2571768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YE" sz="2000" b="1" dirty="0" smtClean="0"/>
              <a:t>الاستعانة ببعض الخصائص ، مثل : الشكل / الحجم / الظل / النمط / النسيج</a:t>
            </a:r>
            <a:endParaRPr lang="ar-SA" sz="2000" b="1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928662" y="4929198"/>
            <a:ext cx="3143272" cy="11430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YE" sz="2000" b="1" dirty="0" smtClean="0"/>
              <a:t>تعطي تفسيراً للمعلومات النوعية ، للوصول إلى تصنيف للظاهرات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التعميمات </a:t>
            </a:r>
            <a:r>
              <a:rPr lang="ar-YE" sz="2000" b="1" dirty="0" err="1" smtClean="0"/>
              <a:t>و</a:t>
            </a:r>
            <a:r>
              <a:rPr lang="ar-YE" sz="2000" b="1" dirty="0" smtClean="0"/>
              <a:t> النماذج .</a:t>
            </a:r>
            <a:endParaRPr lang="ar-S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العوامل المؤثرة في التعرف على الظاهرات </a:t>
            </a:r>
            <a:b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الصور الجوية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ar-YE" sz="4000" b="1" dirty="0" smtClean="0"/>
              <a:t> </a:t>
            </a:r>
            <a:r>
              <a:rPr lang="ar-YE" b="1" dirty="0" smtClean="0"/>
              <a:t>الرأسية </a:t>
            </a:r>
          </a:p>
          <a:p>
            <a:pPr>
              <a:buBlip>
                <a:blip r:embed="rId2"/>
              </a:buBlip>
            </a:pPr>
            <a:r>
              <a:rPr lang="ar-YE" b="1" dirty="0" smtClean="0"/>
              <a:t> الارتفاع</a:t>
            </a:r>
          </a:p>
          <a:p>
            <a:pPr>
              <a:buBlip>
                <a:blip r:embed="rId2"/>
              </a:buBlip>
            </a:pPr>
            <a:r>
              <a:rPr lang="ar-YE" b="1" dirty="0" smtClean="0"/>
              <a:t> العوامل الطبيعية الجوية ( الأمطار ، الضباب )</a:t>
            </a:r>
          </a:p>
          <a:p>
            <a:pPr>
              <a:buBlip>
                <a:blip r:embed="rId2"/>
              </a:buBlip>
            </a:pPr>
            <a:r>
              <a:rPr lang="ar-YE" b="1" dirty="0" smtClean="0"/>
              <a:t> الظلال</a:t>
            </a:r>
          </a:p>
          <a:p>
            <a:pPr>
              <a:buBlip>
                <a:blip r:embed="rId2"/>
              </a:buBlip>
            </a:pPr>
            <a:r>
              <a:rPr lang="ar-YE" b="1" dirty="0" smtClean="0"/>
              <a:t> تأثير الإنسان ( الحرائق ، إزالة الغابات )</a:t>
            </a:r>
          </a:p>
          <a:p>
            <a:pPr>
              <a:buBlip>
                <a:blip r:embed="rId2"/>
              </a:buBlip>
            </a:pPr>
            <a:r>
              <a:rPr lang="ar-YE" b="1" dirty="0" smtClean="0"/>
              <a:t> عوامل ذاتية ( الخبرة ، التدريب ، نوعية الصور )</a:t>
            </a:r>
            <a:endParaRPr lang="ar-S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صور من عدن\عد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" name="Picture 3" descr="C:\Documents and Settings\Admin\Desktop\صور من عدن\علاقة الجبل و البحر في عد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صور من عدن\البريقة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400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صور من عدن\المنصورة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40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الشيخ + المنصور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أهم خصائص الظاهرات المساعدة في التعرف عليها</a:t>
            </a:r>
            <a:endParaRPr lang="ar-SA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ar-Y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الحجم </a:t>
            </a:r>
            <a:r>
              <a:rPr lang="ar-YE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YE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الشكل </a:t>
            </a:r>
          </a:p>
          <a:p>
            <a:pPr marL="514350" indent="-514350" algn="just">
              <a:buNone/>
            </a:pPr>
            <a:r>
              <a:rPr lang="ar-Y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ar-YE" sz="2800" b="1" dirty="0" smtClean="0"/>
              <a:t>يعد حجم الظاهرة و شكلها مهماً في التعرف على العديد من الظواهر في الصور الجوية . </a:t>
            </a:r>
          </a:p>
          <a:p>
            <a:pPr marL="514350" indent="-514350" algn="just">
              <a:buNone/>
            </a:pPr>
            <a:r>
              <a:rPr lang="ar-YE" sz="3600" b="1" dirty="0" smtClean="0"/>
              <a:t>	</a:t>
            </a:r>
            <a:r>
              <a:rPr lang="ar-YE" sz="2800" b="1" dirty="0" smtClean="0"/>
              <a:t>بعض المباني يتم التعرف على وظيفتها من خلال شكلها ، مثال : الحدائق / الملاعب / المدارس / مواقف السيارات / البنتاجون / تقاطع الطرقات / المطارات / الحقول الزراعية / المباني السكنية .. 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عنصر نائب للمحتوى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3026199"/>
              </p:ext>
            </p:extLst>
          </p:nvPr>
        </p:nvGraphicFramePr>
        <p:xfrm>
          <a:off x="457200" y="1214422"/>
          <a:ext cx="8229600" cy="4911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1290464" y="260648"/>
            <a:ext cx="6563072" cy="7254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الأهميـة</a:t>
            </a:r>
            <a:r>
              <a:rPr lang="ar-IQ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علم الاستشعار عن بعد</a:t>
            </a:r>
            <a:endParaRPr lang="ar-S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88435DDC-AB9A-4514-AE34-85BDC89D81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dgm id="{4ED32D94-FD17-4103-AB67-FB74EA4A5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617C5D1F-B926-48F2-AE85-8881477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7CB9303-509B-41B7-8351-0A16F2385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560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"/>
            <a:ext cx="4286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6"/>
            <a:ext cx="4929190" cy="3643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492896"/>
            <a:ext cx="5544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IQ" sz="6600" b="1" dirty="0" smtClean="0">
                <a:solidFill>
                  <a:srgbClr val="0070C0"/>
                </a:solidFill>
              </a:rPr>
              <a:t>المحاضرة العاشرة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72849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أهم خصائص الظاهرات المساعدة في التعرف عليها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 startAt="2"/>
            </a:pPr>
            <a:r>
              <a:rPr lang="ar-YE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الوقت من اليوم </a:t>
            </a:r>
            <a:r>
              <a:rPr lang="ar-YE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YE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السنة</a:t>
            </a:r>
          </a:p>
          <a:p>
            <a:pPr marL="742950" indent="-742950" algn="just">
              <a:buNone/>
            </a:pPr>
            <a:r>
              <a:rPr lang="ar-YE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ar-YE" sz="2800" b="1" dirty="0" smtClean="0"/>
              <a:t>يلعب معرفة الوقت من السنة أو اليوم أو من النهار ، دوراً مهماً في تحديد بعض الظاهرات المدروسة . </a:t>
            </a:r>
          </a:p>
          <a:p>
            <a:pPr marL="742950" indent="-742950" algn="just">
              <a:buNone/>
            </a:pPr>
            <a:r>
              <a:rPr lang="ar-YE" sz="2800" b="1" dirty="0" smtClean="0"/>
              <a:t>مثال :</a:t>
            </a:r>
          </a:p>
          <a:p>
            <a:pPr marL="742950" indent="-742950" algn="just">
              <a:buFont typeface="Wingdings" pitchFamily="2" charset="2"/>
              <a:buChar char="Ø"/>
            </a:pPr>
            <a:r>
              <a:rPr lang="ar-YE" sz="2800" b="1" dirty="0" smtClean="0"/>
              <a:t>يختلف شكل المناطق الزراعية حسب مواسم الزراعة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البذر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النمو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الحصاد ،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طبيعة المحاصيل الزراعية .</a:t>
            </a:r>
          </a:p>
          <a:p>
            <a:pPr marL="742950" indent="-742950" algn="just">
              <a:buFont typeface="Wingdings" pitchFamily="2" charset="2"/>
              <a:buChar char="Ø"/>
            </a:pPr>
            <a:r>
              <a:rPr lang="ar-YE" sz="2800" b="1" dirty="0" smtClean="0"/>
              <a:t>مواقف السيارات ،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طبيعة الازدحام فيها في أوقات الذروة ، أو في أيام العطل .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3248"/>
            <a:ext cx="914400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أهم خصائص الظاهرات المساعدة في التعرف عليها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500034" y="1571613"/>
            <a:ext cx="8229600" cy="3643338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ar-YE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درجة اللون</a:t>
            </a:r>
          </a:p>
          <a:p>
            <a:pPr marL="742950" indent="-742950" algn="just">
              <a:buNone/>
            </a:pPr>
            <a:r>
              <a:rPr lang="ar-YE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ar-YE" sz="2800" b="1" dirty="0" smtClean="0"/>
              <a:t>بما أن استخدام الصور الملونة مكلف في كثير من الأحيان ، فإن معظم الصور الجوية تكون أبيض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أسود ، </a:t>
            </a:r>
            <a:r>
              <a:rPr lang="ar-YE" sz="2800" b="1" dirty="0" err="1" smtClean="0"/>
              <a:t>و</a:t>
            </a:r>
            <a:r>
              <a:rPr lang="ar-YE" sz="2800" b="1" dirty="0" smtClean="0"/>
              <a:t> بهذا فإن اللون الحقيقي يستبدل نمطاً أو درجات من اللون الرمادي ، حسب قدرة الجسم على عكس الطاقة المرسلة إليه في وقت الرؤية .</a:t>
            </a:r>
            <a:endParaRPr lang="ar-SA" b="1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500562" y="5143512"/>
            <a:ext cx="4071966" cy="14287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YE" sz="2200" b="1" dirty="0" smtClean="0"/>
              <a:t>السطح الأملس أو الناعم يظهر بنمط فاتح </a:t>
            </a:r>
          </a:p>
          <a:p>
            <a:pPr algn="ctr"/>
            <a:r>
              <a:rPr lang="ar-YE" sz="2200" b="1" dirty="0" smtClean="0"/>
              <a:t>حشائش مقصوصة</a:t>
            </a:r>
          </a:p>
          <a:p>
            <a:pPr algn="ctr"/>
            <a:r>
              <a:rPr lang="ar-YE" sz="2200" b="1" dirty="0" smtClean="0"/>
              <a:t>تربة جافة</a:t>
            </a:r>
            <a:endParaRPr lang="ar-SA" sz="2200" b="1" dirty="0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5143512"/>
            <a:ext cx="3929090" cy="14287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YE" sz="2200" b="1" dirty="0" smtClean="0"/>
              <a:t>السطح الخشن يظهر بلون داكن</a:t>
            </a:r>
          </a:p>
          <a:p>
            <a:pPr algn="ctr"/>
            <a:r>
              <a:rPr lang="ar-YE" sz="2200" b="1" dirty="0" smtClean="0"/>
              <a:t>حشائش غير مقصوصة</a:t>
            </a:r>
          </a:p>
          <a:p>
            <a:pPr algn="ctr"/>
            <a:r>
              <a:rPr lang="ar-YE" sz="2200" b="1" dirty="0" smtClean="0"/>
              <a:t>تربة رطبة</a:t>
            </a:r>
            <a:endParaRPr lang="ar-SA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أهم خصائص الظاهرات المساعدة في التعرف عليها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643469"/>
          </a:xfrm>
        </p:spPr>
        <p:txBody>
          <a:bodyPr>
            <a:normAutofit/>
          </a:bodyPr>
          <a:lstStyle/>
          <a:p>
            <a:pPr marL="742950" indent="-742950" algn="just">
              <a:buFont typeface="+mj-lt"/>
              <a:buAutoNum type="arabicPeriod" startAt="4"/>
            </a:pPr>
            <a:r>
              <a:rPr lang="ar-YE" sz="3900" b="1" dirty="0" smtClean="0">
                <a:solidFill>
                  <a:srgbClr val="FFFF00"/>
                </a:solidFill>
              </a:rPr>
              <a:t>الظل</a:t>
            </a:r>
            <a:endParaRPr lang="ar-YE" sz="3500" b="1" dirty="0" smtClean="0">
              <a:solidFill>
                <a:srgbClr val="FFFF00"/>
              </a:solidFill>
            </a:endParaRPr>
          </a:p>
          <a:p>
            <a:pPr marL="742950" indent="-742950" algn="just">
              <a:buFont typeface="Wingdings" pitchFamily="2" charset="2"/>
              <a:buChar char="ü"/>
            </a:pPr>
            <a:r>
              <a:rPr lang="ar-YE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ar-YE" b="1" dirty="0" smtClean="0"/>
              <a:t>يؤثر الظل في كثير من الأحيان على وضوح الظاهرات المستشعرة ، </a:t>
            </a:r>
            <a:r>
              <a:rPr lang="ar-YE" b="1" dirty="0" err="1" smtClean="0"/>
              <a:t>و</a:t>
            </a:r>
            <a:r>
              <a:rPr lang="ar-YE" b="1" dirty="0" smtClean="0"/>
              <a:t> تحديد هويتها ، أو وظيفتها .</a:t>
            </a:r>
          </a:p>
          <a:p>
            <a:pPr marL="742950" indent="-742950" algn="just">
              <a:buFont typeface="Wingdings" pitchFamily="2" charset="2"/>
              <a:buChar char="ü"/>
            </a:pPr>
            <a:r>
              <a:rPr lang="ar-YE" b="1" dirty="0" smtClean="0"/>
              <a:t>يلعب الظل دوراً مساعداً في تحديد هوية الظاهرة المدروسة ، حيث يساعد الظل في التعرف على الجسور / المداخن / خزانات المياه / مخازن الوقود / الأشجار ( النخيل ) 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76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ar-YE" sz="3200" b="1" dirty="0" smtClean="0"/>
              <a:t>أهم خصائص الظاهرات المساعدة في التعرف عليها</a:t>
            </a:r>
            <a:endParaRPr lang="ar-SA" sz="3200" b="1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643469"/>
          </a:xfrm>
        </p:spPr>
        <p:txBody>
          <a:bodyPr>
            <a:normAutofit/>
          </a:bodyPr>
          <a:lstStyle/>
          <a:p>
            <a:pPr marL="742950" indent="-742950" algn="just">
              <a:buFont typeface="+mj-lt"/>
              <a:buAutoNum type="arabicPeriod" startAt="5"/>
            </a:pPr>
            <a:r>
              <a:rPr lang="ar-YE" b="1" dirty="0" smtClean="0">
                <a:solidFill>
                  <a:srgbClr val="FFFF00"/>
                </a:solidFill>
              </a:rPr>
              <a:t>النمط</a:t>
            </a:r>
            <a:endParaRPr lang="ar-YE" sz="4400" b="1" dirty="0" smtClean="0">
              <a:solidFill>
                <a:srgbClr val="FFFF00"/>
              </a:solidFill>
            </a:endParaRPr>
          </a:p>
          <a:p>
            <a:pPr marL="742950" indent="-742950" algn="just">
              <a:buNone/>
            </a:pPr>
            <a:r>
              <a:rPr lang="ar-YE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ar-YE" b="1" dirty="0" smtClean="0"/>
              <a:t>تتخذ بعض الظاهرات نمطاً معيناً من حيث الشكل في الصور الجوية .</a:t>
            </a:r>
          </a:p>
          <a:p>
            <a:pPr marL="742950" indent="-742950" algn="just">
              <a:buNone/>
            </a:pPr>
            <a:r>
              <a:rPr lang="ar-YE" b="1" dirty="0" smtClean="0"/>
              <a:t> مثال : يمكن تمييز الحقول المزروعة حبوباً ( صفوف طويلة منتظمة ) عن البساتين ” الحدائق ”( نقاط كبيرة نسبياً </a:t>
            </a:r>
            <a:r>
              <a:rPr lang="ar-YE" b="1" dirty="0" err="1" smtClean="0"/>
              <a:t>و</a:t>
            </a:r>
            <a:r>
              <a:rPr lang="ar-YE" b="1" dirty="0" smtClean="0"/>
              <a:t> منتظمة مسافة ) . كما يمكن تمييز المراوح الفيضية </a:t>
            </a:r>
            <a:r>
              <a:rPr lang="ar-YE" b="1" dirty="0" err="1" smtClean="0"/>
              <a:t>و</a:t>
            </a:r>
            <a:r>
              <a:rPr lang="ar-YE" b="1" dirty="0" smtClean="0"/>
              <a:t> الدلتاوات .</a:t>
            </a:r>
            <a:endParaRPr lang="ar-S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143000"/>
          </a:xfrm>
        </p:spPr>
        <p:txBody>
          <a:bodyPr>
            <a:normAutofit/>
          </a:bodyPr>
          <a:lstStyle/>
          <a:p>
            <a:r>
              <a:rPr lang="ar-IQ" sz="6000" b="1" dirty="0" smtClean="0">
                <a:solidFill>
                  <a:srgbClr val="0070C0"/>
                </a:solidFill>
              </a:rPr>
              <a:t>المحاضرة الثانية</a:t>
            </a:r>
            <a:endParaRPr 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495943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4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</TotalTime>
  <Words>1919</Words>
  <Application>Microsoft Office PowerPoint</Application>
  <PresentationFormat>On-screen Show (4:3)</PresentationFormat>
  <Paragraphs>300</Paragraphs>
  <Slides>88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88</vt:i4>
      </vt:variant>
    </vt:vector>
  </HeadingPairs>
  <TitlesOfParts>
    <vt:vector size="92" baseType="lpstr">
      <vt:lpstr>سمة Office</vt:lpstr>
      <vt:lpstr>Retrospect</vt:lpstr>
      <vt:lpstr>Organic</vt:lpstr>
      <vt:lpstr>Parallax</vt:lpstr>
      <vt:lpstr>PowerPoint Presentation</vt:lpstr>
      <vt:lpstr>المحاضرة الاولى</vt:lpstr>
      <vt:lpstr>نظام الاستشعار عن بعد</vt:lpstr>
      <vt:lpstr>PowerPoint Presentation</vt:lpstr>
      <vt:lpstr>الأهميـة علم الاستشعار عن بعد</vt:lpstr>
      <vt:lpstr>الأهميـة علم الاستشعار عن بعد</vt:lpstr>
      <vt:lpstr>الأهميـة علم الاستشعار عن بعد</vt:lpstr>
      <vt:lpstr>الأهميـة علم الاستشعار عن بعد</vt:lpstr>
      <vt:lpstr>المحاضرة الثانية</vt:lpstr>
      <vt:lpstr>مراحل تطور استعمال الاستشعار عن بعد</vt:lpstr>
      <vt:lpstr>المرحلة الأولى 1860 – 1930 </vt:lpstr>
      <vt:lpstr>PowerPoint Presentation</vt:lpstr>
      <vt:lpstr>PowerPoint Presentation</vt:lpstr>
      <vt:lpstr>تابع المرحلة الأولى 1860 – 1930 </vt:lpstr>
      <vt:lpstr>المرحلة الثانية 1931 – 1944 </vt:lpstr>
      <vt:lpstr>تابع المرحلة الثانية 1931 – 1944 </vt:lpstr>
      <vt:lpstr>المرحلة الثالثة 1945 – 1960  </vt:lpstr>
      <vt:lpstr>PowerPoint Presentation</vt:lpstr>
      <vt:lpstr>المرحلة الرابعة 1961 – الآن</vt:lpstr>
      <vt:lpstr>PowerPoint Presentation</vt:lpstr>
      <vt:lpstr>PowerPoint Presentation</vt:lpstr>
      <vt:lpstr>مكونات نظام الاستشعار عن بعد</vt:lpstr>
      <vt:lpstr>مصدر الإشعاع</vt:lpstr>
      <vt:lpstr>PowerPoint Presentation</vt:lpstr>
      <vt:lpstr>PowerPoint Presentation</vt:lpstr>
      <vt:lpstr>الطاقة الكهرومغناطيسية</vt:lpstr>
      <vt:lpstr>الموجات الكهرومغناطيسية</vt:lpstr>
      <vt:lpstr>السرعة جميع الموجات الكهرومغناطيسية تسير بسرعة الضوء .</vt:lpstr>
      <vt:lpstr>PowerPoint Presentation</vt:lpstr>
      <vt:lpstr>الطيف الكهرومغناطيسي</vt:lpstr>
      <vt:lpstr>PowerPoint Presentation</vt:lpstr>
      <vt:lpstr>PowerPoint Presentation</vt:lpstr>
      <vt:lpstr>الطيف المنظور</vt:lpstr>
      <vt:lpstr>مسار الإشعاع</vt:lpstr>
      <vt:lpstr>الغلاف الجوي</vt:lpstr>
      <vt:lpstr>PowerPoint Presentation</vt:lpstr>
      <vt:lpstr>الهدف</vt:lpstr>
      <vt:lpstr>انعكاس الإشعاع الكهرومغناطيسي</vt:lpstr>
      <vt:lpstr>PowerPoint Presentation</vt:lpstr>
      <vt:lpstr>جهاز الاستشعار</vt:lpstr>
      <vt:lpstr>وسائل الاستشعار عن بعد</vt:lpstr>
      <vt:lpstr>PowerPoint Presentation</vt:lpstr>
      <vt:lpstr>PowerPoint Presentation</vt:lpstr>
      <vt:lpstr>بماذا تتميز الصور الرقمية على الصور الفوتوغرافية التي يتم التقاطها بواسطة آلات التصوير الضوئية الفوتوغرافية .. 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الخصائص الرئيسة لأجهزة الاستشعار عن بعد</vt:lpstr>
      <vt:lpstr>الوضوح الطيفي</vt:lpstr>
      <vt:lpstr>PowerPoint Presentation</vt:lpstr>
      <vt:lpstr>الوضوح الراديومتري</vt:lpstr>
      <vt:lpstr>PowerPoint Presentation</vt:lpstr>
      <vt:lpstr>PowerPoint Presentation</vt:lpstr>
      <vt:lpstr>PowerPoint Presentation</vt:lpstr>
      <vt:lpstr>الوضوح المكاني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تمرين</vt:lpstr>
      <vt:lpstr>PowerPoint Presentation</vt:lpstr>
      <vt:lpstr>تفسير و تحليل صور و مناظر الاستشعار عن بعد</vt:lpstr>
      <vt:lpstr>العوامل المؤثرة في التعرف على الظاهرات  في الصور الجوية</vt:lpstr>
      <vt:lpstr>PowerPoint Presentation</vt:lpstr>
      <vt:lpstr>PowerPoint Presentation</vt:lpstr>
      <vt:lpstr>PowerPoint Presentation</vt:lpstr>
      <vt:lpstr>PowerPoint Presentation</vt:lpstr>
      <vt:lpstr>أهم خصائص الظاهرات المساعدة في التعرف عليها</vt:lpstr>
      <vt:lpstr>PowerPoint Presentation</vt:lpstr>
      <vt:lpstr>PowerPoint Presentation</vt:lpstr>
      <vt:lpstr>PowerPoint Presentation</vt:lpstr>
      <vt:lpstr>أهم خصائص الظاهرات المساعدة في التعرف عليها</vt:lpstr>
      <vt:lpstr>PowerPoint Presentation</vt:lpstr>
      <vt:lpstr>أهم خصائص الظاهرات المساعدة في التعرف عليها</vt:lpstr>
      <vt:lpstr>أهم خصائص الظاهرات المساعدة في التعرف عليها</vt:lpstr>
      <vt:lpstr>PowerPoint Presentation</vt:lpstr>
      <vt:lpstr>أهم خصائص الظاهرات المساعدة في التعرف عليها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الاستشعار عن بعد و الخرائط  و نظم المعلومات الجغرافية</dc:title>
  <dc:creator>Admin</dc:creator>
  <cp:lastModifiedBy>dr. Ali Adnan</cp:lastModifiedBy>
  <cp:revision>166</cp:revision>
  <dcterms:created xsi:type="dcterms:W3CDTF">2010-03-20T19:37:58Z</dcterms:created>
  <dcterms:modified xsi:type="dcterms:W3CDTF">2018-11-28T20:18:13Z</dcterms:modified>
</cp:coreProperties>
</file>